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9" r:id="rId1"/>
  </p:sldMasterIdLst>
  <p:sldIdLst>
    <p:sldId id="256" r:id="rId2"/>
    <p:sldId id="285" r:id="rId3"/>
    <p:sldId id="257" r:id="rId4"/>
    <p:sldId id="260" r:id="rId5"/>
    <p:sldId id="258" r:id="rId6"/>
    <p:sldId id="269" r:id="rId7"/>
    <p:sldId id="259" r:id="rId8"/>
    <p:sldId id="261" r:id="rId9"/>
    <p:sldId id="262" r:id="rId10"/>
    <p:sldId id="264" r:id="rId11"/>
    <p:sldId id="271" r:id="rId12"/>
    <p:sldId id="272" r:id="rId13"/>
    <p:sldId id="263" r:id="rId14"/>
    <p:sldId id="286" r:id="rId15"/>
    <p:sldId id="266" r:id="rId16"/>
    <p:sldId id="273" r:id="rId17"/>
    <p:sldId id="265" r:id="rId18"/>
    <p:sldId id="276" r:id="rId19"/>
    <p:sldId id="277" r:id="rId20"/>
    <p:sldId id="287" r:id="rId21"/>
    <p:sldId id="283" r:id="rId22"/>
    <p:sldId id="274" r:id="rId23"/>
    <p:sldId id="279" r:id="rId24"/>
    <p:sldId id="280" r:id="rId25"/>
    <p:sldId id="288" r:id="rId26"/>
    <p:sldId id="281" r:id="rId27"/>
    <p:sldId id="289" r:id="rId28"/>
    <p:sldId id="290" r:id="rId29"/>
    <p:sldId id="292" r:id="rId30"/>
    <p:sldId id="293" r:id="rId31"/>
    <p:sldId id="294" r:id="rId32"/>
    <p:sldId id="295" r:id="rId33"/>
    <p:sldId id="282" r:id="rId34"/>
    <p:sldId id="284"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B917714-6665-48C5-9F50-42514D4A5D26}">
          <p14:sldIdLst>
            <p14:sldId id="256"/>
            <p14:sldId id="285"/>
            <p14:sldId id="257"/>
            <p14:sldId id="260"/>
            <p14:sldId id="258"/>
            <p14:sldId id="269"/>
            <p14:sldId id="259"/>
            <p14:sldId id="261"/>
            <p14:sldId id="262"/>
            <p14:sldId id="264"/>
            <p14:sldId id="271"/>
            <p14:sldId id="272"/>
            <p14:sldId id="263"/>
            <p14:sldId id="286"/>
            <p14:sldId id="266"/>
            <p14:sldId id="273"/>
            <p14:sldId id="265"/>
            <p14:sldId id="276"/>
            <p14:sldId id="277"/>
            <p14:sldId id="287"/>
            <p14:sldId id="283"/>
            <p14:sldId id="274"/>
            <p14:sldId id="279"/>
            <p14:sldId id="280"/>
            <p14:sldId id="288"/>
            <p14:sldId id="281"/>
            <p14:sldId id="289"/>
            <p14:sldId id="290"/>
            <p14:sldId id="292"/>
            <p14:sldId id="293"/>
            <p14:sldId id="294"/>
            <p14:sldId id="295"/>
            <p14:sldId id="282"/>
            <p14:sldId id="284"/>
          </p14:sldIdLst>
        </p14:section>
        <p14:section name="Untitled Section" id="{D8778F86-FA64-43B0-85C6-C081C56EED5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26B1FC-4B36-4559-93BC-885AD316E0D3}" v="353" dt="2023-06-16T10:07:06.8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11" d="100"/>
          <a:sy n="111" d="100"/>
        </p:scale>
        <p:origin x="588"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ir Schapira" userId="7b6d19ccc0a78ac1" providerId="LiveId" clId="{CE26B1FC-4B36-4559-93BC-885AD316E0D3}"/>
    <pc:docChg chg="undo custSel addSld delSld modSld sldOrd addSection modSection">
      <pc:chgData name="Tair Schapira" userId="7b6d19ccc0a78ac1" providerId="LiveId" clId="{CE26B1FC-4B36-4559-93BC-885AD316E0D3}" dt="2023-06-16T10:08:30.173" v="5929" actId="14100"/>
      <pc:docMkLst>
        <pc:docMk/>
      </pc:docMkLst>
      <pc:sldChg chg="addSp delSp modSp mod modTransition setBg addAnim delAnim modAnim setClrOvrMap delDesignElem">
        <pc:chgData name="Tair Schapira" userId="7b6d19ccc0a78ac1" providerId="LiveId" clId="{CE26B1FC-4B36-4559-93BC-885AD316E0D3}" dt="2023-06-16T09:38:16.216" v="5847" actId="478"/>
        <pc:sldMkLst>
          <pc:docMk/>
          <pc:sldMk cId="1760281231" sldId="256"/>
        </pc:sldMkLst>
        <pc:spChg chg="mod">
          <ac:chgData name="Tair Schapira" userId="7b6d19ccc0a78ac1" providerId="LiveId" clId="{CE26B1FC-4B36-4559-93BC-885AD316E0D3}" dt="2023-06-15T20:47:50.376" v="3734" actId="26606"/>
          <ac:spMkLst>
            <pc:docMk/>
            <pc:sldMk cId="1760281231" sldId="256"/>
            <ac:spMk id="2" creationId="{EE6D3273-47DE-6196-6C35-AC17A5BCE21A}"/>
          </ac:spMkLst>
        </pc:spChg>
        <pc:spChg chg="mod">
          <ac:chgData name="Tair Schapira" userId="7b6d19ccc0a78ac1" providerId="LiveId" clId="{CE26B1FC-4B36-4559-93BC-885AD316E0D3}" dt="2023-06-15T20:47:50.376" v="3734" actId="26606"/>
          <ac:spMkLst>
            <pc:docMk/>
            <pc:sldMk cId="1760281231" sldId="256"/>
            <ac:spMk id="3" creationId="{68711352-2AD9-BCE1-F33C-51A132343973}"/>
          </ac:spMkLst>
        </pc:spChg>
        <pc:spChg chg="add del">
          <ac:chgData name="Tair Schapira" userId="7b6d19ccc0a78ac1" providerId="LiveId" clId="{CE26B1FC-4B36-4559-93BC-885AD316E0D3}" dt="2023-06-15T20:47:33.339" v="3732" actId="22"/>
          <ac:spMkLst>
            <pc:docMk/>
            <pc:sldMk cId="1760281231" sldId="256"/>
            <ac:spMk id="5" creationId="{76FEBE02-B836-1789-F323-4884D1206CF3}"/>
          </ac:spMkLst>
        </pc:spChg>
        <pc:spChg chg="add del">
          <ac:chgData name="Tair Schapira" userId="7b6d19ccc0a78ac1" providerId="LiveId" clId="{CE26B1FC-4B36-4559-93BC-885AD316E0D3}" dt="2023-06-15T20:48:09.154" v="3737" actId="26606"/>
          <ac:spMkLst>
            <pc:docMk/>
            <pc:sldMk cId="1760281231" sldId="256"/>
            <ac:spMk id="11" creationId="{5EF08599-3FED-4288-A20D-E7BCAC3B8E26}"/>
          </ac:spMkLst>
        </pc:spChg>
        <pc:spChg chg="add del">
          <ac:chgData name="Tair Schapira" userId="7b6d19ccc0a78ac1" providerId="LiveId" clId="{CE26B1FC-4B36-4559-93BC-885AD316E0D3}" dt="2023-06-15T20:48:09.154" v="3737" actId="26606"/>
          <ac:spMkLst>
            <pc:docMk/>
            <pc:sldMk cId="1760281231" sldId="256"/>
            <ac:spMk id="13" creationId="{C884A6B2-90E9-4BDB-8503-71AC02D3956A}"/>
          </ac:spMkLst>
        </pc:spChg>
        <pc:spChg chg="add del">
          <ac:chgData name="Tair Schapira" userId="7b6d19ccc0a78ac1" providerId="LiveId" clId="{CE26B1FC-4B36-4559-93BC-885AD316E0D3}" dt="2023-06-15T20:48:09.154" v="3737" actId="26606"/>
          <ac:spMkLst>
            <pc:docMk/>
            <pc:sldMk cId="1760281231" sldId="256"/>
            <ac:spMk id="26" creationId="{5EF08599-3FED-4288-A20D-E7BCAC3B8E26}"/>
          </ac:spMkLst>
        </pc:spChg>
        <pc:spChg chg="add del">
          <ac:chgData name="Tair Schapira" userId="7b6d19ccc0a78ac1" providerId="LiveId" clId="{CE26B1FC-4B36-4559-93BC-885AD316E0D3}" dt="2023-06-15T20:48:09.154" v="3737" actId="26606"/>
          <ac:spMkLst>
            <pc:docMk/>
            <pc:sldMk cId="1760281231" sldId="256"/>
            <ac:spMk id="28" creationId="{C884A6B2-90E9-4BDB-8503-71AC02D3956A}"/>
          </ac:spMkLst>
        </pc:spChg>
        <pc:spChg chg="add del">
          <ac:chgData name="Tair Schapira" userId="7b6d19ccc0a78ac1" providerId="LiveId" clId="{CE26B1FC-4B36-4559-93BC-885AD316E0D3}" dt="2023-06-15T20:19:52.496" v="3236"/>
          <ac:spMkLst>
            <pc:docMk/>
            <pc:sldMk cId="1760281231" sldId="256"/>
            <ac:spMk id="1030" creationId="{0671A8AE-40A1-4631-A6B8-581AFF065482}"/>
          </ac:spMkLst>
        </pc:spChg>
        <pc:spChg chg="add del">
          <ac:chgData name="Tair Schapira" userId="7b6d19ccc0a78ac1" providerId="LiveId" clId="{CE26B1FC-4B36-4559-93BC-885AD316E0D3}" dt="2023-06-15T20:18:55.226" v="3218" actId="26606"/>
          <ac:spMkLst>
            <pc:docMk/>
            <pc:sldMk cId="1760281231" sldId="256"/>
            <ac:spMk id="1031" creationId="{0671A8AE-40A1-4631-A6B8-581AFF065482}"/>
          </ac:spMkLst>
        </pc:spChg>
        <pc:spChg chg="add del">
          <ac:chgData name="Tair Schapira" userId="7b6d19ccc0a78ac1" providerId="LiveId" clId="{CE26B1FC-4B36-4559-93BC-885AD316E0D3}" dt="2023-06-15T20:19:52.496" v="3236"/>
          <ac:spMkLst>
            <pc:docMk/>
            <pc:sldMk cId="1760281231" sldId="256"/>
            <ac:spMk id="1032" creationId="{AB58EF07-17C2-48CF-ABB0-EEF1F17CB8F0}"/>
          </ac:spMkLst>
        </pc:spChg>
        <pc:spChg chg="add del">
          <ac:chgData name="Tair Schapira" userId="7b6d19ccc0a78ac1" providerId="LiveId" clId="{CE26B1FC-4B36-4559-93BC-885AD316E0D3}" dt="2023-06-15T20:18:55.226" v="3218" actId="26606"/>
          <ac:spMkLst>
            <pc:docMk/>
            <pc:sldMk cId="1760281231" sldId="256"/>
            <ac:spMk id="1033" creationId="{AB58EF07-17C2-48CF-ABB0-EEF1F17CB8F0}"/>
          </ac:spMkLst>
        </pc:spChg>
        <pc:spChg chg="add del">
          <ac:chgData name="Tair Schapira" userId="7b6d19ccc0a78ac1" providerId="LiveId" clId="{CE26B1FC-4B36-4559-93BC-885AD316E0D3}" dt="2023-06-15T20:19:52.496" v="3236"/>
          <ac:spMkLst>
            <pc:docMk/>
            <pc:sldMk cId="1760281231" sldId="256"/>
            <ac:spMk id="1034" creationId="{AF2F604E-43BE-4DC3-B983-E071523364F8}"/>
          </ac:spMkLst>
        </pc:spChg>
        <pc:spChg chg="add del">
          <ac:chgData name="Tair Schapira" userId="7b6d19ccc0a78ac1" providerId="LiveId" clId="{CE26B1FC-4B36-4559-93BC-885AD316E0D3}" dt="2023-06-15T20:18:55.226" v="3218" actId="26606"/>
          <ac:spMkLst>
            <pc:docMk/>
            <pc:sldMk cId="1760281231" sldId="256"/>
            <ac:spMk id="1035" creationId="{AF2F604E-43BE-4DC3-B983-E071523364F8}"/>
          </ac:spMkLst>
        </pc:spChg>
        <pc:spChg chg="add del">
          <ac:chgData name="Tair Schapira" userId="7b6d19ccc0a78ac1" providerId="LiveId" clId="{CE26B1FC-4B36-4559-93BC-885AD316E0D3}" dt="2023-06-15T20:18:55.226" v="3218" actId="26606"/>
          <ac:spMkLst>
            <pc:docMk/>
            <pc:sldMk cId="1760281231" sldId="256"/>
            <ac:spMk id="1037" creationId="{08C9B587-E65E-4B52-B37C-ABEBB6E87928}"/>
          </ac:spMkLst>
        </pc:spChg>
        <pc:spChg chg="add del">
          <ac:chgData name="Tair Schapira" userId="7b6d19ccc0a78ac1" providerId="LiveId" clId="{CE26B1FC-4B36-4559-93BC-885AD316E0D3}" dt="2023-06-15T20:19:52.496" v="3236"/>
          <ac:spMkLst>
            <pc:docMk/>
            <pc:sldMk cId="1760281231" sldId="256"/>
            <ac:spMk id="1039" creationId="{08C9B587-E65E-4B52-B37C-ABEBB6E87928}"/>
          </ac:spMkLst>
        </pc:spChg>
        <pc:grpChg chg="add del">
          <ac:chgData name="Tair Schapira" userId="7b6d19ccc0a78ac1" providerId="LiveId" clId="{CE26B1FC-4B36-4559-93BC-885AD316E0D3}" dt="2023-06-15T20:48:09.154" v="3737" actId="26606"/>
          <ac:grpSpMkLst>
            <pc:docMk/>
            <pc:sldMk cId="1760281231" sldId="256"/>
            <ac:grpSpMk id="15" creationId="{E9046BC8-D404-4E7D-9202-A07F3FDD3823}"/>
          </ac:grpSpMkLst>
        </pc:grpChg>
        <pc:grpChg chg="add del">
          <ac:chgData name="Tair Schapira" userId="7b6d19ccc0a78ac1" providerId="LiveId" clId="{CE26B1FC-4B36-4559-93BC-885AD316E0D3}" dt="2023-06-15T20:48:09.154" v="3737" actId="26606"/>
          <ac:grpSpMkLst>
            <pc:docMk/>
            <pc:sldMk cId="1760281231" sldId="256"/>
            <ac:grpSpMk id="30" creationId="{E9046BC8-D404-4E7D-9202-A07F3FDD3823}"/>
          </ac:grpSpMkLst>
        </pc:grpChg>
        <pc:picChg chg="add mod ord">
          <ac:chgData name="Tair Schapira" userId="7b6d19ccc0a78ac1" providerId="LiveId" clId="{CE26B1FC-4B36-4559-93BC-885AD316E0D3}" dt="2023-06-15T21:12:10.230" v="3745" actId="1076"/>
          <ac:picMkLst>
            <pc:docMk/>
            <pc:sldMk cId="1760281231" sldId="256"/>
            <ac:picMk id="6" creationId="{804B1EE5-2511-1A33-5C6A-094AB34049F4}"/>
          </ac:picMkLst>
        </pc:picChg>
        <pc:picChg chg="add del mod">
          <ac:chgData name="Tair Schapira" userId="7b6d19ccc0a78ac1" providerId="LiveId" clId="{CE26B1FC-4B36-4559-93BC-885AD316E0D3}" dt="2023-06-15T21:37:56.481" v="5467"/>
          <ac:picMkLst>
            <pc:docMk/>
            <pc:sldMk cId="1760281231" sldId="256"/>
            <ac:picMk id="9" creationId="{9E32042C-CECD-585F-CA12-24C204DEE8EF}"/>
          </ac:picMkLst>
        </pc:picChg>
        <pc:picChg chg="add del mod ord">
          <ac:chgData name="Tair Schapira" userId="7b6d19ccc0a78ac1" providerId="LiveId" clId="{CE26B1FC-4B36-4559-93BC-885AD316E0D3}" dt="2023-06-15T21:38:02.373" v="5468"/>
          <ac:picMkLst>
            <pc:docMk/>
            <pc:sldMk cId="1760281231" sldId="256"/>
            <ac:picMk id="22" creationId="{52395689-DF8B-65AC-D797-CA5148F40D28}"/>
          </ac:picMkLst>
        </pc:picChg>
        <pc:picChg chg="add del mod">
          <ac:chgData name="Tair Schapira" userId="7b6d19ccc0a78ac1" providerId="LiveId" clId="{CE26B1FC-4B36-4559-93BC-885AD316E0D3}" dt="2023-06-15T21:38:07.289" v="5470"/>
          <ac:picMkLst>
            <pc:docMk/>
            <pc:sldMk cId="1760281231" sldId="256"/>
            <ac:picMk id="23" creationId="{12595329-CFCD-D04F-464B-821A2CD0223F}"/>
          </ac:picMkLst>
        </pc:picChg>
        <pc:picChg chg="add del mod ord">
          <ac:chgData name="Tair Schapira" userId="7b6d19ccc0a78ac1" providerId="LiveId" clId="{CE26B1FC-4B36-4559-93BC-885AD316E0D3}" dt="2023-06-15T21:38:19.734" v="5471"/>
          <ac:picMkLst>
            <pc:docMk/>
            <pc:sldMk cId="1760281231" sldId="256"/>
            <ac:picMk id="25" creationId="{8476B79F-D052-AA9B-0A87-5C2DBC2BCFED}"/>
          </ac:picMkLst>
        </pc:picChg>
        <pc:picChg chg="add del mod">
          <ac:chgData name="Tair Schapira" userId="7b6d19ccc0a78ac1" providerId="LiveId" clId="{CE26B1FC-4B36-4559-93BC-885AD316E0D3}" dt="2023-06-15T21:38:22.789" v="5473"/>
          <ac:picMkLst>
            <pc:docMk/>
            <pc:sldMk cId="1760281231" sldId="256"/>
            <ac:picMk id="27" creationId="{3EEE9A7A-888F-B3DD-7550-DD88A176FFD3}"/>
          </ac:picMkLst>
        </pc:picChg>
        <pc:picChg chg="add del mod ord">
          <ac:chgData name="Tair Schapira" userId="7b6d19ccc0a78ac1" providerId="LiveId" clId="{CE26B1FC-4B36-4559-93BC-885AD316E0D3}" dt="2023-06-15T21:38:57.346" v="5474"/>
          <ac:picMkLst>
            <pc:docMk/>
            <pc:sldMk cId="1760281231" sldId="256"/>
            <ac:picMk id="38" creationId="{2D45D9A2-66BA-C255-714A-670C4E400C71}"/>
          </ac:picMkLst>
        </pc:picChg>
        <pc:picChg chg="add del mod">
          <ac:chgData name="Tair Schapira" userId="7b6d19ccc0a78ac1" providerId="LiveId" clId="{CE26B1FC-4B36-4559-93BC-885AD316E0D3}" dt="2023-06-15T21:44:55.008" v="5476"/>
          <ac:picMkLst>
            <pc:docMk/>
            <pc:sldMk cId="1760281231" sldId="256"/>
            <ac:picMk id="39" creationId="{145394E2-C657-0FC5-EF6B-CA22923AB195}"/>
          </ac:picMkLst>
        </pc:picChg>
        <pc:picChg chg="add del mod ord">
          <ac:chgData name="Tair Schapira" userId="7b6d19ccc0a78ac1" providerId="LiveId" clId="{CE26B1FC-4B36-4559-93BC-885AD316E0D3}" dt="2023-06-15T21:48:29.676" v="5477"/>
          <ac:picMkLst>
            <pc:docMk/>
            <pc:sldMk cId="1760281231" sldId="256"/>
            <ac:picMk id="49" creationId="{F3B334AA-2831-A559-B1EA-F9F597EB816D}"/>
          </ac:picMkLst>
        </pc:picChg>
        <pc:picChg chg="add del mod">
          <ac:chgData name="Tair Schapira" userId="7b6d19ccc0a78ac1" providerId="LiveId" clId="{CE26B1FC-4B36-4559-93BC-885AD316E0D3}" dt="2023-06-15T21:50:56.316" v="5479"/>
          <ac:picMkLst>
            <pc:docMk/>
            <pc:sldMk cId="1760281231" sldId="256"/>
            <ac:picMk id="50" creationId="{4DD4E4D1-5766-7653-B903-64AB125A1495}"/>
          </ac:picMkLst>
        </pc:picChg>
        <pc:picChg chg="add del mod ord">
          <ac:chgData name="Tair Schapira" userId="7b6d19ccc0a78ac1" providerId="LiveId" clId="{CE26B1FC-4B36-4559-93BC-885AD316E0D3}" dt="2023-06-15T21:51:02.310" v="5480"/>
          <ac:picMkLst>
            <pc:docMk/>
            <pc:sldMk cId="1760281231" sldId="256"/>
            <ac:picMk id="54" creationId="{9F8F9F7C-06E6-9471-4F70-315D43E89000}"/>
          </ac:picMkLst>
        </pc:picChg>
        <pc:picChg chg="add del mod">
          <ac:chgData name="Tair Schapira" userId="7b6d19ccc0a78ac1" providerId="LiveId" clId="{CE26B1FC-4B36-4559-93BC-885AD316E0D3}" dt="2023-06-15T21:51:56.124" v="5482"/>
          <ac:picMkLst>
            <pc:docMk/>
            <pc:sldMk cId="1760281231" sldId="256"/>
            <ac:picMk id="55" creationId="{524E0C37-EDC9-8750-FB96-96A0BEA9A600}"/>
          </ac:picMkLst>
        </pc:picChg>
        <pc:picChg chg="add del mod ord">
          <ac:chgData name="Tair Schapira" userId="7b6d19ccc0a78ac1" providerId="LiveId" clId="{CE26B1FC-4B36-4559-93BC-885AD316E0D3}" dt="2023-06-15T21:52:03.368" v="5483"/>
          <ac:picMkLst>
            <pc:docMk/>
            <pc:sldMk cId="1760281231" sldId="256"/>
            <ac:picMk id="61" creationId="{F6012F1E-1DD7-0167-4A91-4D3A64D03418}"/>
          </ac:picMkLst>
        </pc:picChg>
        <pc:picChg chg="add del mod">
          <ac:chgData name="Tair Schapira" userId="7b6d19ccc0a78ac1" providerId="LiveId" clId="{CE26B1FC-4B36-4559-93BC-885AD316E0D3}" dt="2023-06-15T22:06:07.910" v="5485"/>
          <ac:picMkLst>
            <pc:docMk/>
            <pc:sldMk cId="1760281231" sldId="256"/>
            <ac:picMk id="62" creationId="{144B6211-FA3E-0749-21DC-3A9629296528}"/>
          </ac:picMkLst>
        </pc:picChg>
        <pc:picChg chg="add del mod ord">
          <ac:chgData name="Tair Schapira" userId="7b6d19ccc0a78ac1" providerId="LiveId" clId="{CE26B1FC-4B36-4559-93BC-885AD316E0D3}" dt="2023-06-15T20:18:56.390" v="3219"/>
          <ac:picMkLst>
            <pc:docMk/>
            <pc:sldMk cId="1760281231" sldId="256"/>
            <ac:picMk id="1026" creationId="{269EDDE7-6DCD-8F05-3494-29FF8EF5526C}"/>
          </ac:picMkLst>
        </pc:picChg>
        <pc:picChg chg="add del mod ord">
          <ac:chgData name="Tair Schapira" userId="7b6d19ccc0a78ac1" providerId="LiveId" clId="{CE26B1FC-4B36-4559-93BC-885AD316E0D3}" dt="2023-06-15T20:47:30.463" v="3730" actId="478"/>
          <ac:picMkLst>
            <pc:docMk/>
            <pc:sldMk cId="1760281231" sldId="256"/>
            <ac:picMk id="1028" creationId="{CBA66F1D-68E6-23DD-D15A-3F5D7A219FB2}"/>
          </ac:picMkLst>
        </pc:picChg>
        <pc:picChg chg="add del mod ord">
          <ac:chgData name="Tair Schapira" userId="7b6d19ccc0a78ac1" providerId="LiveId" clId="{CE26B1FC-4B36-4559-93BC-885AD316E0D3}" dt="2023-06-15T22:06:12.103" v="5486"/>
          <ac:picMkLst>
            <pc:docMk/>
            <pc:sldMk cId="1760281231" sldId="256"/>
            <ac:picMk id="1038" creationId="{01D960FD-FD1A-2C86-4883-C9071E9FAD5C}"/>
          </ac:picMkLst>
        </pc:picChg>
        <pc:picChg chg="add del mod">
          <ac:chgData name="Tair Schapira" userId="7b6d19ccc0a78ac1" providerId="LiveId" clId="{CE26B1FC-4B36-4559-93BC-885AD316E0D3}" dt="2023-06-15T22:06:46.778" v="5488"/>
          <ac:picMkLst>
            <pc:docMk/>
            <pc:sldMk cId="1760281231" sldId="256"/>
            <ac:picMk id="1040" creationId="{E03E538C-E6C8-CE3B-D6D0-77895C649B32}"/>
          </ac:picMkLst>
        </pc:picChg>
        <pc:picChg chg="add del mod ord">
          <ac:chgData name="Tair Schapira" userId="7b6d19ccc0a78ac1" providerId="LiveId" clId="{CE26B1FC-4B36-4559-93BC-885AD316E0D3}" dt="2023-06-15T22:06:51.889" v="5489"/>
          <ac:picMkLst>
            <pc:docMk/>
            <pc:sldMk cId="1760281231" sldId="256"/>
            <ac:picMk id="1043" creationId="{629869F3-E6A2-6A03-A8A3-F04DF1074042}"/>
          </ac:picMkLst>
        </pc:picChg>
        <pc:picChg chg="add del mod">
          <ac:chgData name="Tair Schapira" userId="7b6d19ccc0a78ac1" providerId="LiveId" clId="{CE26B1FC-4B36-4559-93BC-885AD316E0D3}" dt="2023-06-15T22:06:57.382" v="5491"/>
          <ac:picMkLst>
            <pc:docMk/>
            <pc:sldMk cId="1760281231" sldId="256"/>
            <ac:picMk id="1044" creationId="{26B65E6C-285E-5E59-2386-84E60557A56F}"/>
          </ac:picMkLst>
        </pc:picChg>
        <pc:picChg chg="add del mod ord">
          <ac:chgData name="Tair Schapira" userId="7b6d19ccc0a78ac1" providerId="LiveId" clId="{CE26B1FC-4B36-4559-93BC-885AD316E0D3}" dt="2023-06-15T22:07:16.234" v="5492"/>
          <ac:picMkLst>
            <pc:docMk/>
            <pc:sldMk cId="1760281231" sldId="256"/>
            <ac:picMk id="1046" creationId="{4CCD8A92-2CD8-E093-CDD7-618E20113EAA}"/>
          </ac:picMkLst>
        </pc:picChg>
        <pc:picChg chg="add del mod">
          <ac:chgData name="Tair Schapira" userId="7b6d19ccc0a78ac1" providerId="LiveId" clId="{CE26B1FC-4B36-4559-93BC-885AD316E0D3}" dt="2023-06-15T22:07:28.878" v="5494"/>
          <ac:picMkLst>
            <pc:docMk/>
            <pc:sldMk cId="1760281231" sldId="256"/>
            <ac:picMk id="1047" creationId="{2BCDB7BE-F337-8058-A028-257141746ABE}"/>
          </ac:picMkLst>
        </pc:picChg>
        <pc:picChg chg="add del mod ord">
          <ac:chgData name="Tair Schapira" userId="7b6d19ccc0a78ac1" providerId="LiveId" clId="{CE26B1FC-4B36-4559-93BC-885AD316E0D3}" dt="2023-06-15T22:07:37.105" v="5495"/>
          <ac:picMkLst>
            <pc:docMk/>
            <pc:sldMk cId="1760281231" sldId="256"/>
            <ac:picMk id="1050" creationId="{8E759C98-801E-EE69-ABF0-8143C461DFB9}"/>
          </ac:picMkLst>
        </pc:picChg>
        <pc:picChg chg="add del mod">
          <ac:chgData name="Tair Schapira" userId="7b6d19ccc0a78ac1" providerId="LiveId" clId="{CE26B1FC-4B36-4559-93BC-885AD316E0D3}" dt="2023-06-15T22:11:45.657" v="5500"/>
          <ac:picMkLst>
            <pc:docMk/>
            <pc:sldMk cId="1760281231" sldId="256"/>
            <ac:picMk id="1051" creationId="{226B72DC-3634-56A6-92CD-1A9AA7EBC5B1}"/>
          </ac:picMkLst>
        </pc:picChg>
        <pc:picChg chg="add del mod ord">
          <ac:chgData name="Tair Schapira" userId="7b6d19ccc0a78ac1" providerId="LiveId" clId="{CE26B1FC-4B36-4559-93BC-885AD316E0D3}" dt="2023-06-15T22:12:03.807" v="5501"/>
          <ac:picMkLst>
            <pc:docMk/>
            <pc:sldMk cId="1760281231" sldId="256"/>
            <ac:picMk id="1063" creationId="{1EAF889C-5722-5B2B-02BD-45E1D3007600}"/>
          </ac:picMkLst>
        </pc:picChg>
        <pc:picChg chg="add del mod">
          <ac:chgData name="Tair Schapira" userId="7b6d19ccc0a78ac1" providerId="LiveId" clId="{CE26B1FC-4B36-4559-93BC-885AD316E0D3}" dt="2023-06-15T22:12:18.612" v="5504"/>
          <ac:picMkLst>
            <pc:docMk/>
            <pc:sldMk cId="1760281231" sldId="256"/>
            <ac:picMk id="1064" creationId="{E3C434F1-4143-28B5-A436-2AE2D06762F1}"/>
          </ac:picMkLst>
        </pc:picChg>
        <pc:picChg chg="add del mod ord">
          <ac:chgData name="Tair Schapira" userId="7b6d19ccc0a78ac1" providerId="LiveId" clId="{CE26B1FC-4B36-4559-93BC-885AD316E0D3}" dt="2023-06-15T22:12:34.067" v="5505"/>
          <ac:picMkLst>
            <pc:docMk/>
            <pc:sldMk cId="1760281231" sldId="256"/>
            <ac:picMk id="1065" creationId="{BCF175F3-F73F-0BD6-452B-72F17748C350}"/>
          </ac:picMkLst>
        </pc:picChg>
        <pc:picChg chg="add del mod">
          <ac:chgData name="Tair Schapira" userId="7b6d19ccc0a78ac1" providerId="LiveId" clId="{CE26B1FC-4B36-4559-93BC-885AD316E0D3}" dt="2023-06-15T22:12:36.948" v="5507"/>
          <ac:picMkLst>
            <pc:docMk/>
            <pc:sldMk cId="1760281231" sldId="256"/>
            <ac:picMk id="1066" creationId="{403D3735-110B-EE36-A66F-8980E1D74357}"/>
          </ac:picMkLst>
        </pc:picChg>
        <pc:picChg chg="add del mod ord">
          <ac:chgData name="Tair Schapira" userId="7b6d19ccc0a78ac1" providerId="LiveId" clId="{CE26B1FC-4B36-4559-93BC-885AD316E0D3}" dt="2023-06-15T22:13:38.307" v="5508"/>
          <ac:picMkLst>
            <pc:docMk/>
            <pc:sldMk cId="1760281231" sldId="256"/>
            <ac:picMk id="1069" creationId="{05E26578-B18F-779D-5CA0-A55C57D7A5BE}"/>
          </ac:picMkLst>
        </pc:picChg>
        <pc:picChg chg="add del mod">
          <ac:chgData name="Tair Schapira" userId="7b6d19ccc0a78ac1" providerId="LiveId" clId="{CE26B1FC-4B36-4559-93BC-885AD316E0D3}" dt="2023-06-16T07:07:05.160" v="5543"/>
          <ac:picMkLst>
            <pc:docMk/>
            <pc:sldMk cId="1760281231" sldId="256"/>
            <ac:picMk id="1070" creationId="{7E05A101-0845-D2DA-F85F-CEA2C2C3AD74}"/>
          </ac:picMkLst>
        </pc:picChg>
        <pc:picChg chg="add del mod ord">
          <ac:chgData name="Tair Schapira" userId="7b6d19ccc0a78ac1" providerId="LiveId" clId="{CE26B1FC-4B36-4559-93BC-885AD316E0D3}" dt="2023-06-16T07:07:15.893" v="5544"/>
          <ac:picMkLst>
            <pc:docMk/>
            <pc:sldMk cId="1760281231" sldId="256"/>
            <ac:picMk id="1077" creationId="{8472DA0A-C59D-A713-B77B-6945695FBFEB}"/>
          </ac:picMkLst>
        </pc:picChg>
        <pc:picChg chg="add del mod">
          <ac:chgData name="Tair Schapira" userId="7b6d19ccc0a78ac1" providerId="LiveId" clId="{CE26B1FC-4B36-4559-93BC-885AD316E0D3}" dt="2023-06-16T07:09:24.447" v="5546"/>
          <ac:picMkLst>
            <pc:docMk/>
            <pc:sldMk cId="1760281231" sldId="256"/>
            <ac:picMk id="1078" creationId="{3BF26B19-3DED-6D90-72BE-C3F3D7687611}"/>
          </ac:picMkLst>
        </pc:picChg>
        <pc:picChg chg="add del mod ord">
          <ac:chgData name="Tair Schapira" userId="7b6d19ccc0a78ac1" providerId="LiveId" clId="{CE26B1FC-4B36-4559-93BC-885AD316E0D3}" dt="2023-06-16T07:10:19.726" v="5547"/>
          <ac:picMkLst>
            <pc:docMk/>
            <pc:sldMk cId="1760281231" sldId="256"/>
            <ac:picMk id="1085" creationId="{F4B905DE-F5EF-70A1-1AFE-784F6B060B8E}"/>
          </ac:picMkLst>
        </pc:picChg>
        <pc:picChg chg="add del mod">
          <ac:chgData name="Tair Schapira" userId="7b6d19ccc0a78ac1" providerId="LiveId" clId="{CE26B1FC-4B36-4559-93BC-885AD316E0D3}" dt="2023-06-16T07:12:02.776" v="5553"/>
          <ac:picMkLst>
            <pc:docMk/>
            <pc:sldMk cId="1760281231" sldId="256"/>
            <ac:picMk id="1086" creationId="{A8832392-2DC0-7A64-9ACE-2FA1E1F73034}"/>
          </ac:picMkLst>
        </pc:picChg>
        <pc:picChg chg="add del mod ord">
          <ac:chgData name="Tair Schapira" userId="7b6d19ccc0a78ac1" providerId="LiveId" clId="{CE26B1FC-4B36-4559-93BC-885AD316E0D3}" dt="2023-06-16T07:12:08.520" v="5554"/>
          <ac:picMkLst>
            <pc:docMk/>
            <pc:sldMk cId="1760281231" sldId="256"/>
            <ac:picMk id="1089" creationId="{AAEA31EA-083C-2CEB-462C-6776189AC61A}"/>
          </ac:picMkLst>
        </pc:picChg>
        <pc:picChg chg="add del mod">
          <ac:chgData name="Tair Schapira" userId="7b6d19ccc0a78ac1" providerId="LiveId" clId="{CE26B1FC-4B36-4559-93BC-885AD316E0D3}" dt="2023-06-16T07:12:23.612" v="5556"/>
          <ac:picMkLst>
            <pc:docMk/>
            <pc:sldMk cId="1760281231" sldId="256"/>
            <ac:picMk id="1090" creationId="{6C9CDD91-FDED-C413-579B-6E8B8110BF8F}"/>
          </ac:picMkLst>
        </pc:picChg>
        <pc:picChg chg="add del mod ord">
          <ac:chgData name="Tair Schapira" userId="7b6d19ccc0a78ac1" providerId="LiveId" clId="{CE26B1FC-4B36-4559-93BC-885AD316E0D3}" dt="2023-06-16T07:12:34.443" v="5557"/>
          <ac:picMkLst>
            <pc:docMk/>
            <pc:sldMk cId="1760281231" sldId="256"/>
            <ac:picMk id="1092" creationId="{83F6914F-3102-A982-BC8B-5AF711A0CDF3}"/>
          </ac:picMkLst>
        </pc:picChg>
        <pc:picChg chg="add del mod">
          <ac:chgData name="Tair Schapira" userId="7b6d19ccc0a78ac1" providerId="LiveId" clId="{CE26B1FC-4B36-4559-93BC-885AD316E0D3}" dt="2023-06-16T07:13:25.846" v="5559"/>
          <ac:picMkLst>
            <pc:docMk/>
            <pc:sldMk cId="1760281231" sldId="256"/>
            <ac:picMk id="1093" creationId="{0BB8C22F-674A-BDA1-C610-686A100CC5A1}"/>
          </ac:picMkLst>
        </pc:picChg>
        <pc:picChg chg="add del mod ord">
          <ac:chgData name="Tair Schapira" userId="7b6d19ccc0a78ac1" providerId="LiveId" clId="{CE26B1FC-4B36-4559-93BC-885AD316E0D3}" dt="2023-06-16T07:13:39.048" v="5560"/>
          <ac:picMkLst>
            <pc:docMk/>
            <pc:sldMk cId="1760281231" sldId="256"/>
            <ac:picMk id="1096" creationId="{A3C35A1B-71C7-9633-FFC4-92525B2B0DF9}"/>
          </ac:picMkLst>
        </pc:picChg>
        <pc:picChg chg="add del mod">
          <ac:chgData name="Tair Schapira" userId="7b6d19ccc0a78ac1" providerId="LiveId" clId="{CE26B1FC-4B36-4559-93BC-885AD316E0D3}" dt="2023-06-16T07:13:52.639" v="5564"/>
          <ac:picMkLst>
            <pc:docMk/>
            <pc:sldMk cId="1760281231" sldId="256"/>
            <ac:picMk id="1097" creationId="{A09364AF-3BAC-FBCB-5794-A7727E6B4EEA}"/>
          </ac:picMkLst>
        </pc:picChg>
        <pc:picChg chg="add del mod ord">
          <ac:chgData name="Tair Schapira" userId="7b6d19ccc0a78ac1" providerId="LiveId" clId="{CE26B1FC-4B36-4559-93BC-885AD316E0D3}" dt="2023-06-16T07:13:59.336" v="5565"/>
          <ac:picMkLst>
            <pc:docMk/>
            <pc:sldMk cId="1760281231" sldId="256"/>
            <ac:picMk id="1098" creationId="{2B280FBD-5773-F818-1F58-B92DF8501A5F}"/>
          </ac:picMkLst>
        </pc:picChg>
        <pc:picChg chg="add del mod">
          <ac:chgData name="Tair Schapira" userId="7b6d19ccc0a78ac1" providerId="LiveId" clId="{CE26B1FC-4B36-4559-93BC-885AD316E0D3}" dt="2023-06-16T07:14:02.159" v="5567"/>
          <ac:picMkLst>
            <pc:docMk/>
            <pc:sldMk cId="1760281231" sldId="256"/>
            <ac:picMk id="1099" creationId="{CD6CF51F-448C-1C9D-C047-E27324F5E865}"/>
          </ac:picMkLst>
        </pc:picChg>
        <pc:picChg chg="add del mod ord">
          <ac:chgData name="Tair Schapira" userId="7b6d19ccc0a78ac1" providerId="LiveId" clId="{CE26B1FC-4B36-4559-93BC-885AD316E0D3}" dt="2023-06-16T07:14:54.055" v="5568"/>
          <ac:picMkLst>
            <pc:docMk/>
            <pc:sldMk cId="1760281231" sldId="256"/>
            <ac:picMk id="1102" creationId="{07E0352B-32C7-B738-6333-3CD5C61A8186}"/>
          </ac:picMkLst>
        </pc:picChg>
        <pc:picChg chg="add del mod">
          <ac:chgData name="Tair Schapira" userId="7b6d19ccc0a78ac1" providerId="LiveId" clId="{CE26B1FC-4B36-4559-93BC-885AD316E0D3}" dt="2023-06-16T07:15:25.479" v="5574"/>
          <ac:picMkLst>
            <pc:docMk/>
            <pc:sldMk cId="1760281231" sldId="256"/>
            <ac:picMk id="1103" creationId="{0AF21AB3-5B39-A27B-0127-A495C317C679}"/>
          </ac:picMkLst>
        </pc:picChg>
        <pc:picChg chg="add del mod ord">
          <ac:chgData name="Tair Schapira" userId="7b6d19ccc0a78ac1" providerId="LiveId" clId="{CE26B1FC-4B36-4559-93BC-885AD316E0D3}" dt="2023-06-16T07:16:21.217" v="5575"/>
          <ac:picMkLst>
            <pc:docMk/>
            <pc:sldMk cId="1760281231" sldId="256"/>
            <ac:picMk id="1106" creationId="{5786F76E-4D61-57B0-102B-D59FFB517CB9}"/>
          </ac:picMkLst>
        </pc:picChg>
        <pc:picChg chg="add del mod">
          <ac:chgData name="Tair Schapira" userId="7b6d19ccc0a78ac1" providerId="LiveId" clId="{CE26B1FC-4B36-4559-93BC-885AD316E0D3}" dt="2023-06-16T09:38:16.216" v="5847" actId="478"/>
          <ac:picMkLst>
            <pc:docMk/>
            <pc:sldMk cId="1760281231" sldId="256"/>
            <ac:picMk id="1107" creationId="{94275B45-2B5A-9B66-B46F-997EAD096EC9}"/>
          </ac:picMkLst>
        </pc:picChg>
      </pc:sldChg>
      <pc:sldChg chg="addSp delSp modSp mod modTransition modAnim">
        <pc:chgData name="Tair Schapira" userId="7b6d19ccc0a78ac1" providerId="LiveId" clId="{CE26B1FC-4B36-4559-93BC-885AD316E0D3}" dt="2023-06-16T09:17:53.366" v="5774"/>
        <pc:sldMkLst>
          <pc:docMk/>
          <pc:sldMk cId="879585439" sldId="257"/>
        </pc:sldMkLst>
        <pc:spChg chg="mod">
          <ac:chgData name="Tair Schapira" userId="7b6d19ccc0a78ac1" providerId="LiveId" clId="{CE26B1FC-4B36-4559-93BC-885AD316E0D3}" dt="2023-06-15T20:22:51.397" v="3433" actId="113"/>
          <ac:spMkLst>
            <pc:docMk/>
            <pc:sldMk cId="879585439" sldId="257"/>
            <ac:spMk id="2" creationId="{21AB051D-0C6A-A110-A5AB-3E651DA1D137}"/>
          </ac:spMkLst>
        </pc:spChg>
        <pc:spChg chg="mod">
          <ac:chgData name="Tair Schapira" userId="7b6d19ccc0a78ac1" providerId="LiveId" clId="{CE26B1FC-4B36-4559-93BC-885AD316E0D3}" dt="2023-06-15T21:12:33.465" v="3746" actId="313"/>
          <ac:spMkLst>
            <pc:docMk/>
            <pc:sldMk cId="879585439" sldId="257"/>
            <ac:spMk id="3" creationId="{F00628F8-20FA-0134-D206-77AAB0F946EA}"/>
          </ac:spMkLst>
        </pc:spChg>
        <pc:picChg chg="add del mod ord">
          <ac:chgData name="Tair Schapira" userId="7b6d19ccc0a78ac1" providerId="LiveId" clId="{CE26B1FC-4B36-4559-93BC-885AD316E0D3}" dt="2023-06-16T09:17:02.117" v="5768"/>
          <ac:picMkLst>
            <pc:docMk/>
            <pc:sldMk cId="879585439" sldId="257"/>
            <ac:picMk id="7" creationId="{FCBF74F2-D82F-7A9A-4076-BB41F4B70BA1}"/>
          </ac:picMkLst>
        </pc:picChg>
        <pc:picChg chg="add del mod">
          <ac:chgData name="Tair Schapira" userId="7b6d19ccc0a78ac1" providerId="LiveId" clId="{CE26B1FC-4B36-4559-93BC-885AD316E0D3}" dt="2023-06-16T09:17:19.187" v="5770"/>
          <ac:picMkLst>
            <pc:docMk/>
            <pc:sldMk cId="879585439" sldId="257"/>
            <ac:picMk id="8" creationId="{C2A064BB-EB88-FC24-6C70-1B5198323E7D}"/>
          </ac:picMkLst>
        </pc:picChg>
        <pc:picChg chg="add del mod ord">
          <ac:chgData name="Tair Schapira" userId="7b6d19ccc0a78ac1" providerId="LiveId" clId="{CE26B1FC-4B36-4559-93BC-885AD316E0D3}" dt="2023-06-16T09:17:26.795" v="5771"/>
          <ac:picMkLst>
            <pc:docMk/>
            <pc:sldMk cId="879585439" sldId="257"/>
            <ac:picMk id="11" creationId="{90FFB28D-13F9-10FE-C4CB-00DF489BBAD0}"/>
          </ac:picMkLst>
        </pc:picChg>
        <pc:picChg chg="add del mod">
          <ac:chgData name="Tair Schapira" userId="7b6d19ccc0a78ac1" providerId="LiveId" clId="{CE26B1FC-4B36-4559-93BC-885AD316E0D3}" dt="2023-06-16T09:17:29.304" v="5773"/>
          <ac:picMkLst>
            <pc:docMk/>
            <pc:sldMk cId="879585439" sldId="257"/>
            <ac:picMk id="12" creationId="{B7E68E21-B452-AD85-0E34-EE9E9A091654}"/>
          </ac:picMkLst>
        </pc:picChg>
        <pc:picChg chg="add del mod">
          <ac:chgData name="Tair Schapira" userId="7b6d19ccc0a78ac1" providerId="LiveId" clId="{CE26B1FC-4B36-4559-93BC-885AD316E0D3}" dt="2023-06-15T22:11:45.657" v="5500"/>
          <ac:picMkLst>
            <pc:docMk/>
            <pc:sldMk cId="879585439" sldId="257"/>
            <ac:picMk id="13" creationId="{0514D189-D74B-378B-D31E-2C71828D1868}"/>
          </ac:picMkLst>
        </pc:picChg>
        <pc:picChg chg="add del mod ord">
          <ac:chgData name="Tair Schapira" userId="7b6d19ccc0a78ac1" providerId="LiveId" clId="{CE26B1FC-4B36-4559-93BC-885AD316E0D3}" dt="2023-06-16T09:17:53.366" v="5774"/>
          <ac:picMkLst>
            <pc:docMk/>
            <pc:sldMk cId="879585439" sldId="257"/>
            <ac:picMk id="15" creationId="{D88B4A04-CB67-ED61-359F-BCE64E488825}"/>
          </ac:picMkLst>
        </pc:picChg>
        <pc:picChg chg="add mod">
          <ac:chgData name="Tair Schapira" userId="7b6d19ccc0a78ac1" providerId="LiveId" clId="{CE26B1FC-4B36-4559-93BC-885AD316E0D3}" dt="2023-06-16T09:17:53.366" v="5774"/>
          <ac:picMkLst>
            <pc:docMk/>
            <pc:sldMk cId="879585439" sldId="257"/>
            <ac:picMk id="16" creationId="{F9CB7FA0-7B3B-B715-336B-106C5C337FE4}"/>
          </ac:picMkLst>
        </pc:picChg>
        <pc:picChg chg="add del mod ord">
          <ac:chgData name="Tair Schapira" userId="7b6d19ccc0a78ac1" providerId="LiveId" clId="{CE26B1FC-4B36-4559-93BC-885AD316E0D3}" dt="2023-06-15T22:13:38.307" v="5508"/>
          <ac:picMkLst>
            <pc:docMk/>
            <pc:sldMk cId="879585439" sldId="257"/>
            <ac:picMk id="25" creationId="{F35833F7-0816-9949-3152-D05A8E0F9515}"/>
          </ac:picMkLst>
        </pc:picChg>
        <pc:picChg chg="add del mod">
          <ac:chgData name="Tair Schapira" userId="7b6d19ccc0a78ac1" providerId="LiveId" clId="{CE26B1FC-4B36-4559-93BC-885AD316E0D3}" dt="2023-06-16T07:07:05.160" v="5543"/>
          <ac:picMkLst>
            <pc:docMk/>
            <pc:sldMk cId="879585439" sldId="257"/>
            <ac:picMk id="26" creationId="{AC01AFD9-2BA9-4F4D-BF6C-F3CDB7A12FA8}"/>
          </ac:picMkLst>
        </pc:picChg>
        <pc:picChg chg="add del mod ord">
          <ac:chgData name="Tair Schapira" userId="7b6d19ccc0a78ac1" providerId="LiveId" clId="{CE26B1FC-4B36-4559-93BC-885AD316E0D3}" dt="2023-06-16T07:10:19.726" v="5547"/>
          <ac:picMkLst>
            <pc:docMk/>
            <pc:sldMk cId="879585439" sldId="257"/>
            <ac:picMk id="29" creationId="{6DA67EC1-C053-36E7-71FC-24C3CEA7E0D6}"/>
          </ac:picMkLst>
        </pc:picChg>
        <pc:picChg chg="add del mod">
          <ac:chgData name="Tair Schapira" userId="7b6d19ccc0a78ac1" providerId="LiveId" clId="{CE26B1FC-4B36-4559-93BC-885AD316E0D3}" dt="2023-06-16T07:12:02.776" v="5553"/>
          <ac:picMkLst>
            <pc:docMk/>
            <pc:sldMk cId="879585439" sldId="257"/>
            <ac:picMk id="30" creationId="{8951A69A-357C-231F-0A83-975D3D2918D4}"/>
          </ac:picMkLst>
        </pc:picChg>
        <pc:picChg chg="add del mod ord">
          <ac:chgData name="Tair Schapira" userId="7b6d19ccc0a78ac1" providerId="LiveId" clId="{CE26B1FC-4B36-4559-93BC-885AD316E0D3}" dt="2023-06-16T07:13:39.048" v="5560"/>
          <ac:picMkLst>
            <pc:docMk/>
            <pc:sldMk cId="879585439" sldId="257"/>
            <ac:picMk id="33" creationId="{F4628F46-98DF-41F8-D6DE-F5E6CE0ED60D}"/>
          </ac:picMkLst>
        </pc:picChg>
        <pc:picChg chg="add del mod">
          <ac:chgData name="Tair Schapira" userId="7b6d19ccc0a78ac1" providerId="LiveId" clId="{CE26B1FC-4B36-4559-93BC-885AD316E0D3}" dt="2023-06-16T07:13:52.639" v="5564"/>
          <ac:picMkLst>
            <pc:docMk/>
            <pc:sldMk cId="879585439" sldId="257"/>
            <ac:picMk id="34" creationId="{B1AD5428-6D51-0B3F-A857-AEFCBC4EBBB4}"/>
          </ac:picMkLst>
        </pc:picChg>
        <pc:picChg chg="add del mod ord">
          <ac:chgData name="Tair Schapira" userId="7b6d19ccc0a78ac1" providerId="LiveId" clId="{CE26B1FC-4B36-4559-93BC-885AD316E0D3}" dt="2023-06-16T07:14:54.055" v="5568"/>
          <ac:picMkLst>
            <pc:docMk/>
            <pc:sldMk cId="879585439" sldId="257"/>
            <ac:picMk id="37" creationId="{ED49189C-3602-C80B-1414-6BA82ADEDD58}"/>
          </ac:picMkLst>
        </pc:picChg>
        <pc:picChg chg="add del mod">
          <ac:chgData name="Tair Schapira" userId="7b6d19ccc0a78ac1" providerId="LiveId" clId="{CE26B1FC-4B36-4559-93BC-885AD316E0D3}" dt="2023-06-16T07:15:25.479" v="5574"/>
          <ac:picMkLst>
            <pc:docMk/>
            <pc:sldMk cId="879585439" sldId="257"/>
            <ac:picMk id="38" creationId="{6DF2E2AA-57D3-8253-D305-230AC5EB8628}"/>
          </ac:picMkLst>
        </pc:picChg>
        <pc:picChg chg="add del mod ord">
          <ac:chgData name="Tair Schapira" userId="7b6d19ccc0a78ac1" providerId="LiveId" clId="{CE26B1FC-4B36-4559-93BC-885AD316E0D3}" dt="2023-06-16T07:16:21.217" v="5575"/>
          <ac:picMkLst>
            <pc:docMk/>
            <pc:sldMk cId="879585439" sldId="257"/>
            <ac:picMk id="41" creationId="{006E4DB2-6378-5919-68E3-6CB765D0AFDC}"/>
          </ac:picMkLst>
        </pc:picChg>
        <pc:picChg chg="add del mod">
          <ac:chgData name="Tair Schapira" userId="7b6d19ccc0a78ac1" providerId="LiveId" clId="{CE26B1FC-4B36-4559-93BC-885AD316E0D3}" dt="2023-06-16T09:16:41.004" v="5767"/>
          <ac:picMkLst>
            <pc:docMk/>
            <pc:sldMk cId="879585439" sldId="257"/>
            <ac:picMk id="42" creationId="{640008F8-C2FB-845A-8D88-E0D23CC342DF}"/>
          </ac:picMkLst>
        </pc:picChg>
      </pc:sldChg>
      <pc:sldChg chg="addSp delSp modSp mod modTransition modAnim">
        <pc:chgData name="Tair Schapira" userId="7b6d19ccc0a78ac1" providerId="LiveId" clId="{CE26B1FC-4B36-4559-93BC-885AD316E0D3}" dt="2023-06-16T09:21:49.163" v="5789"/>
        <pc:sldMkLst>
          <pc:docMk/>
          <pc:sldMk cId="2832594242" sldId="258"/>
        </pc:sldMkLst>
        <pc:spChg chg="mod">
          <ac:chgData name="Tair Schapira" userId="7b6d19ccc0a78ac1" providerId="LiveId" clId="{CE26B1FC-4B36-4559-93BC-885AD316E0D3}" dt="2023-06-15T20:23:02.707" v="3437" actId="113"/>
          <ac:spMkLst>
            <pc:docMk/>
            <pc:sldMk cId="2832594242" sldId="258"/>
            <ac:spMk id="2" creationId="{6B155AC6-5089-133F-41A9-C841BB3973FF}"/>
          </ac:spMkLst>
        </pc:spChg>
        <pc:spChg chg="mod">
          <ac:chgData name="Tair Schapira" userId="7b6d19ccc0a78ac1" providerId="LiveId" clId="{CE26B1FC-4B36-4559-93BC-885AD316E0D3}" dt="2023-06-15T20:23:12.960" v="3441" actId="1076"/>
          <ac:spMkLst>
            <pc:docMk/>
            <pc:sldMk cId="2832594242" sldId="258"/>
            <ac:spMk id="3" creationId="{634077BF-DBA1-F7F3-4AD0-4DFCB6B705F6}"/>
          </ac:spMkLst>
        </pc:spChg>
        <pc:picChg chg="add del mod">
          <ac:chgData name="Tair Schapira" userId="7b6d19ccc0a78ac1" providerId="LiveId" clId="{CE26B1FC-4B36-4559-93BC-885AD316E0D3}" dt="2023-06-16T07:07:05.160" v="5543"/>
          <ac:picMkLst>
            <pc:docMk/>
            <pc:sldMk cId="2832594242" sldId="258"/>
            <ac:picMk id="11" creationId="{C13C0DFB-2A9A-128E-02D0-BD7EB71E6C97}"/>
          </ac:picMkLst>
        </pc:picChg>
        <pc:picChg chg="add del mod ord">
          <ac:chgData name="Tair Schapira" userId="7b6d19ccc0a78ac1" providerId="LiveId" clId="{CE26B1FC-4B36-4559-93BC-885AD316E0D3}" dt="2023-06-16T09:21:49.163" v="5789"/>
          <ac:picMkLst>
            <pc:docMk/>
            <pc:sldMk cId="2832594242" sldId="258"/>
            <ac:picMk id="17" creationId="{C9BB3C38-7E50-5D43-7BA6-D39B1931787F}"/>
          </ac:picMkLst>
        </pc:picChg>
        <pc:picChg chg="add mod">
          <ac:chgData name="Tair Schapira" userId="7b6d19ccc0a78ac1" providerId="LiveId" clId="{CE26B1FC-4B36-4559-93BC-885AD316E0D3}" dt="2023-06-16T09:21:49.163" v="5789"/>
          <ac:picMkLst>
            <pc:docMk/>
            <pc:sldMk cId="2832594242" sldId="258"/>
            <ac:picMk id="18" creationId="{AEB9A242-E076-CF0D-B7C6-5014ED95F612}"/>
          </ac:picMkLst>
        </pc:picChg>
        <pc:picChg chg="add del mod ord">
          <ac:chgData name="Tair Schapira" userId="7b6d19ccc0a78ac1" providerId="LiveId" clId="{CE26B1FC-4B36-4559-93BC-885AD316E0D3}" dt="2023-06-16T07:10:19.726" v="5547"/>
          <ac:picMkLst>
            <pc:docMk/>
            <pc:sldMk cId="2832594242" sldId="258"/>
            <ac:picMk id="18" creationId="{CD5854D9-85FA-C24C-7B25-F0DCBB28ADCD}"/>
          </ac:picMkLst>
        </pc:picChg>
        <pc:picChg chg="add del mod">
          <ac:chgData name="Tair Schapira" userId="7b6d19ccc0a78ac1" providerId="LiveId" clId="{CE26B1FC-4B36-4559-93BC-885AD316E0D3}" dt="2023-06-16T07:12:02.776" v="5553"/>
          <ac:picMkLst>
            <pc:docMk/>
            <pc:sldMk cId="2832594242" sldId="258"/>
            <ac:picMk id="19" creationId="{C1A592CF-F131-46BD-5FB1-B037316A2615}"/>
          </ac:picMkLst>
        </pc:picChg>
        <pc:picChg chg="add del mod ord">
          <ac:chgData name="Tair Schapira" userId="7b6d19ccc0a78ac1" providerId="LiveId" clId="{CE26B1FC-4B36-4559-93BC-885AD316E0D3}" dt="2023-06-16T07:14:54.055" v="5568"/>
          <ac:picMkLst>
            <pc:docMk/>
            <pc:sldMk cId="2832594242" sldId="258"/>
            <ac:picMk id="23" creationId="{D98DCCF8-753E-0673-7FE0-2E2EF3B43F6E}"/>
          </ac:picMkLst>
        </pc:picChg>
        <pc:picChg chg="add del mod">
          <ac:chgData name="Tair Schapira" userId="7b6d19ccc0a78ac1" providerId="LiveId" clId="{CE26B1FC-4B36-4559-93BC-885AD316E0D3}" dt="2023-06-16T07:15:25.479" v="5574"/>
          <ac:picMkLst>
            <pc:docMk/>
            <pc:sldMk cId="2832594242" sldId="258"/>
            <ac:picMk id="24" creationId="{E317DCB5-92F7-E663-27E9-19F8F001632E}"/>
          </ac:picMkLst>
        </pc:picChg>
        <pc:picChg chg="add del mod ord">
          <ac:chgData name="Tair Schapira" userId="7b6d19ccc0a78ac1" providerId="LiveId" clId="{CE26B1FC-4B36-4559-93BC-885AD316E0D3}" dt="2023-06-16T07:16:21.217" v="5575"/>
          <ac:picMkLst>
            <pc:docMk/>
            <pc:sldMk cId="2832594242" sldId="258"/>
            <ac:picMk id="27" creationId="{48AC53B8-536D-0F9B-9D7B-987ED4D13037}"/>
          </ac:picMkLst>
        </pc:picChg>
        <pc:picChg chg="add del mod">
          <ac:chgData name="Tair Schapira" userId="7b6d19ccc0a78ac1" providerId="LiveId" clId="{CE26B1FC-4B36-4559-93BC-885AD316E0D3}" dt="2023-06-16T09:21:36.964" v="5788"/>
          <ac:picMkLst>
            <pc:docMk/>
            <pc:sldMk cId="2832594242" sldId="258"/>
            <ac:picMk id="28" creationId="{9070BFB5-6F0D-0513-42F9-A24CFEAF4148}"/>
          </ac:picMkLst>
        </pc:picChg>
      </pc:sldChg>
      <pc:sldChg chg="addSp delSp modSp mod modTransition addAnim delAnim modAnim">
        <pc:chgData name="Tair Schapira" userId="7b6d19ccc0a78ac1" providerId="LiveId" clId="{CE26B1FC-4B36-4559-93BC-885AD316E0D3}" dt="2023-06-16T09:49:23.544" v="5863"/>
        <pc:sldMkLst>
          <pc:docMk/>
          <pc:sldMk cId="4004697256" sldId="259"/>
        </pc:sldMkLst>
        <pc:spChg chg="mod">
          <ac:chgData name="Tair Schapira" userId="7b6d19ccc0a78ac1" providerId="LiveId" clId="{CE26B1FC-4B36-4559-93BC-885AD316E0D3}" dt="2023-06-15T20:25:00.688" v="3453" actId="255"/>
          <ac:spMkLst>
            <pc:docMk/>
            <pc:sldMk cId="4004697256" sldId="259"/>
            <ac:spMk id="2" creationId="{9755170E-F064-881B-7E00-24C48447BC97}"/>
          </ac:spMkLst>
        </pc:spChg>
        <pc:spChg chg="mod">
          <ac:chgData name="Tair Schapira" userId="7b6d19ccc0a78ac1" providerId="LiveId" clId="{CE26B1FC-4B36-4559-93BC-885AD316E0D3}" dt="2023-06-15T21:13:47.998" v="3861" actId="20577"/>
          <ac:spMkLst>
            <pc:docMk/>
            <pc:sldMk cId="4004697256" sldId="259"/>
            <ac:spMk id="3" creationId="{6C70F7CC-F5B3-27C0-D136-0A44A6B8E599}"/>
          </ac:spMkLst>
        </pc:spChg>
        <pc:picChg chg="add del mod ord">
          <ac:chgData name="Tair Schapira" userId="7b6d19ccc0a78ac1" providerId="LiveId" clId="{CE26B1FC-4B36-4559-93BC-885AD316E0D3}" dt="2023-06-16T09:46:53.698" v="5854"/>
          <ac:picMkLst>
            <pc:docMk/>
            <pc:sldMk cId="4004697256" sldId="259"/>
            <ac:picMk id="5" creationId="{4159D82E-567C-3E3C-EC40-22F0D5396308}"/>
          </ac:picMkLst>
        </pc:picChg>
        <pc:picChg chg="add del mod">
          <ac:chgData name="Tair Schapira" userId="7b6d19ccc0a78ac1" providerId="LiveId" clId="{CE26B1FC-4B36-4559-93BC-885AD316E0D3}" dt="2023-06-16T09:46:55.989" v="5856"/>
          <ac:picMkLst>
            <pc:docMk/>
            <pc:sldMk cId="4004697256" sldId="259"/>
            <ac:picMk id="6" creationId="{894609CC-5A3D-1E20-8DCF-D6F68B58DFC4}"/>
          </ac:picMkLst>
        </pc:picChg>
        <pc:picChg chg="add del mod">
          <ac:chgData name="Tair Schapira" userId="7b6d19ccc0a78ac1" providerId="LiveId" clId="{CE26B1FC-4B36-4559-93BC-885AD316E0D3}" dt="2023-06-16T07:26:44.649" v="5590" actId="478"/>
          <ac:picMkLst>
            <pc:docMk/>
            <pc:sldMk cId="4004697256" sldId="259"/>
            <ac:picMk id="6" creationId="{F1D3E619-E823-B318-78FB-7E7606634195}"/>
          </ac:picMkLst>
        </pc:picChg>
        <pc:picChg chg="add del mod ord">
          <ac:chgData name="Tair Schapira" userId="7b6d19ccc0a78ac1" providerId="LiveId" clId="{CE26B1FC-4B36-4559-93BC-885AD316E0D3}" dt="2023-06-16T09:47:37.511" v="5857"/>
          <ac:picMkLst>
            <pc:docMk/>
            <pc:sldMk cId="4004697256" sldId="259"/>
            <ac:picMk id="9" creationId="{78BCB2B2-E921-0913-81CE-508FA73C788E}"/>
          </ac:picMkLst>
        </pc:picChg>
        <pc:picChg chg="add del mod">
          <ac:chgData name="Tair Schapira" userId="7b6d19ccc0a78ac1" providerId="LiveId" clId="{CE26B1FC-4B36-4559-93BC-885AD316E0D3}" dt="2023-06-16T09:48:23.872" v="5859"/>
          <ac:picMkLst>
            <pc:docMk/>
            <pc:sldMk cId="4004697256" sldId="259"/>
            <ac:picMk id="10" creationId="{EC8670D2-98E4-8E0E-B388-4A5AB2A60E0C}"/>
          </ac:picMkLst>
        </pc:picChg>
        <pc:picChg chg="add del mod ord">
          <ac:chgData name="Tair Schapira" userId="7b6d19ccc0a78ac1" providerId="LiveId" clId="{CE26B1FC-4B36-4559-93BC-885AD316E0D3}" dt="2023-06-16T09:48:41.790" v="5860"/>
          <ac:picMkLst>
            <pc:docMk/>
            <pc:sldMk cId="4004697256" sldId="259"/>
            <ac:picMk id="15" creationId="{0D34486D-2CC7-F1FD-7DF0-3E6B07E79713}"/>
          </ac:picMkLst>
        </pc:picChg>
        <pc:picChg chg="add del mod">
          <ac:chgData name="Tair Schapira" userId="7b6d19ccc0a78ac1" providerId="LiveId" clId="{CE26B1FC-4B36-4559-93BC-885AD316E0D3}" dt="2023-06-16T09:48:44.132" v="5862"/>
          <ac:picMkLst>
            <pc:docMk/>
            <pc:sldMk cId="4004697256" sldId="259"/>
            <ac:picMk id="16" creationId="{ADE39806-BB97-1A02-BDCE-B1C75031215A}"/>
          </ac:picMkLst>
        </pc:picChg>
        <pc:picChg chg="add del mod ord">
          <ac:chgData name="Tair Schapira" userId="7b6d19ccc0a78ac1" providerId="LiveId" clId="{CE26B1FC-4B36-4559-93BC-885AD316E0D3}" dt="2023-06-16T09:49:23.544" v="5863"/>
          <ac:picMkLst>
            <pc:docMk/>
            <pc:sldMk cId="4004697256" sldId="259"/>
            <ac:picMk id="19" creationId="{0C385C60-F7EF-7875-24AE-8D54F66205AF}"/>
          </ac:picMkLst>
        </pc:picChg>
        <pc:picChg chg="add mod">
          <ac:chgData name="Tair Schapira" userId="7b6d19ccc0a78ac1" providerId="LiveId" clId="{CE26B1FC-4B36-4559-93BC-885AD316E0D3}" dt="2023-06-16T09:49:23.544" v="5863"/>
          <ac:picMkLst>
            <pc:docMk/>
            <pc:sldMk cId="4004697256" sldId="259"/>
            <ac:picMk id="20" creationId="{1B8369EE-8216-5322-2646-974BE6B38BD8}"/>
          </ac:picMkLst>
        </pc:picChg>
        <pc:picChg chg="add del mod">
          <ac:chgData name="Tair Schapira" userId="7b6d19ccc0a78ac1" providerId="LiveId" clId="{CE26B1FC-4B36-4559-93BC-885AD316E0D3}" dt="2023-06-16T07:28:15.421" v="5594"/>
          <ac:picMkLst>
            <pc:docMk/>
            <pc:sldMk cId="4004697256" sldId="259"/>
            <ac:picMk id="20" creationId="{2DC0541D-0AE3-F256-D9B4-D023652569A1}"/>
          </ac:picMkLst>
        </pc:picChg>
        <pc:picChg chg="add del mod">
          <ac:chgData name="Tair Schapira" userId="7b6d19ccc0a78ac1" providerId="LiveId" clId="{CE26B1FC-4B36-4559-93BC-885AD316E0D3}" dt="2023-06-16T07:28:25.112" v="5596"/>
          <ac:picMkLst>
            <pc:docMk/>
            <pc:sldMk cId="4004697256" sldId="259"/>
            <ac:picMk id="21" creationId="{264D3723-6627-50D2-086D-CA3758ED6566}"/>
          </ac:picMkLst>
        </pc:picChg>
        <pc:picChg chg="add del mod ord">
          <ac:chgData name="Tair Schapira" userId="7b6d19ccc0a78ac1" providerId="LiveId" clId="{CE26B1FC-4B36-4559-93BC-885AD316E0D3}" dt="2023-06-16T07:28:50.395" v="5597"/>
          <ac:picMkLst>
            <pc:docMk/>
            <pc:sldMk cId="4004697256" sldId="259"/>
            <ac:picMk id="24" creationId="{B7CF960A-98EC-4098-1A97-8BF931D7A03C}"/>
          </ac:picMkLst>
        </pc:picChg>
        <pc:picChg chg="add del mod">
          <ac:chgData name="Tair Schapira" userId="7b6d19ccc0a78ac1" providerId="LiveId" clId="{CE26B1FC-4B36-4559-93BC-885AD316E0D3}" dt="2023-06-16T08:25:39.535" v="5662"/>
          <ac:picMkLst>
            <pc:docMk/>
            <pc:sldMk cId="4004697256" sldId="259"/>
            <ac:picMk id="25" creationId="{0CCCB173-F16F-A3E7-2BE2-5B1E3E1049D5}"/>
          </ac:picMkLst>
        </pc:picChg>
        <pc:picChg chg="add del mod ord">
          <ac:chgData name="Tair Schapira" userId="7b6d19ccc0a78ac1" providerId="LiveId" clId="{CE26B1FC-4B36-4559-93BC-885AD316E0D3}" dt="2023-06-16T08:26:16.563" v="5663"/>
          <ac:picMkLst>
            <pc:docMk/>
            <pc:sldMk cId="4004697256" sldId="259"/>
            <ac:picMk id="41" creationId="{84804CAD-B3BD-9922-5F08-2224C48BD562}"/>
          </ac:picMkLst>
        </pc:picChg>
        <pc:picChg chg="add del mod">
          <ac:chgData name="Tair Schapira" userId="7b6d19ccc0a78ac1" providerId="LiveId" clId="{CE26B1FC-4B36-4559-93BC-885AD316E0D3}" dt="2023-06-16T08:26:21.111" v="5665"/>
          <ac:picMkLst>
            <pc:docMk/>
            <pc:sldMk cId="4004697256" sldId="259"/>
            <ac:picMk id="42" creationId="{2FA2E733-439E-E0F5-A542-EE162A866C79}"/>
          </ac:picMkLst>
        </pc:picChg>
        <pc:picChg chg="add del mod ord">
          <ac:chgData name="Tair Schapira" userId="7b6d19ccc0a78ac1" providerId="LiveId" clId="{CE26B1FC-4B36-4559-93BC-885AD316E0D3}" dt="2023-06-16T08:26:41.930" v="5666"/>
          <ac:picMkLst>
            <pc:docMk/>
            <pc:sldMk cId="4004697256" sldId="259"/>
            <ac:picMk id="45" creationId="{E1363422-F664-9FC8-9568-98693F558C31}"/>
          </ac:picMkLst>
        </pc:picChg>
        <pc:picChg chg="add del mod">
          <ac:chgData name="Tair Schapira" userId="7b6d19ccc0a78ac1" providerId="LiveId" clId="{CE26B1FC-4B36-4559-93BC-885AD316E0D3}" dt="2023-06-16T08:26:54.861" v="5668"/>
          <ac:picMkLst>
            <pc:docMk/>
            <pc:sldMk cId="4004697256" sldId="259"/>
            <ac:picMk id="46" creationId="{92828E89-6794-97D3-021B-C0C87B6A9A88}"/>
          </ac:picMkLst>
        </pc:picChg>
        <pc:picChg chg="add del mod ord">
          <ac:chgData name="Tair Schapira" userId="7b6d19ccc0a78ac1" providerId="LiveId" clId="{CE26B1FC-4B36-4559-93BC-885AD316E0D3}" dt="2023-06-16T08:27:40.081" v="5669"/>
          <ac:picMkLst>
            <pc:docMk/>
            <pc:sldMk cId="4004697256" sldId="259"/>
            <ac:picMk id="49" creationId="{FD42D997-78F4-F83E-6D45-CEF3EC10F16C}"/>
          </ac:picMkLst>
        </pc:picChg>
        <pc:picChg chg="add del mod">
          <ac:chgData name="Tair Schapira" userId="7b6d19ccc0a78ac1" providerId="LiveId" clId="{CE26B1FC-4B36-4559-93BC-885AD316E0D3}" dt="2023-06-16T09:46:42.713" v="5853"/>
          <ac:picMkLst>
            <pc:docMk/>
            <pc:sldMk cId="4004697256" sldId="259"/>
            <ac:picMk id="50" creationId="{9BA7ED66-63EE-E27B-CF09-BDEAC9C12D7E}"/>
          </ac:picMkLst>
        </pc:picChg>
      </pc:sldChg>
      <pc:sldChg chg="addSp delSp modSp mod modTransition modAnim">
        <pc:chgData name="Tair Schapira" userId="7b6d19ccc0a78ac1" providerId="LiveId" clId="{CE26B1FC-4B36-4559-93BC-885AD316E0D3}" dt="2023-06-16T09:20:17.758" v="5786"/>
        <pc:sldMkLst>
          <pc:docMk/>
          <pc:sldMk cId="3532289298" sldId="260"/>
        </pc:sldMkLst>
        <pc:spChg chg="mod">
          <ac:chgData name="Tair Schapira" userId="7b6d19ccc0a78ac1" providerId="LiveId" clId="{CE26B1FC-4B36-4559-93BC-885AD316E0D3}" dt="2023-06-15T20:22:42.196" v="3430" actId="115"/>
          <ac:spMkLst>
            <pc:docMk/>
            <pc:sldMk cId="3532289298" sldId="260"/>
            <ac:spMk id="2" creationId="{7AFD1CBB-4D65-9ABC-E6D4-8DB655F3215B}"/>
          </ac:spMkLst>
        </pc:spChg>
        <pc:spChg chg="mod">
          <ac:chgData name="Tair Schapira" userId="7b6d19ccc0a78ac1" providerId="LiveId" clId="{CE26B1FC-4B36-4559-93BC-885AD316E0D3}" dt="2023-06-15T20:22:31.945" v="3427" actId="1076"/>
          <ac:spMkLst>
            <pc:docMk/>
            <pc:sldMk cId="3532289298" sldId="260"/>
            <ac:spMk id="3" creationId="{15EB6F6C-5AFB-5812-8426-12B8C95659CA}"/>
          </ac:spMkLst>
        </pc:spChg>
        <pc:picChg chg="add del mod ord">
          <ac:chgData name="Tair Schapira" userId="7b6d19ccc0a78ac1" providerId="LiveId" clId="{CE26B1FC-4B36-4559-93BC-885AD316E0D3}" dt="2023-06-16T09:18:44.055" v="5777"/>
          <ac:picMkLst>
            <pc:docMk/>
            <pc:sldMk cId="3532289298" sldId="260"/>
            <ac:picMk id="11" creationId="{E87A1ECA-D646-61F2-0B71-2E53163E64BC}"/>
          </ac:picMkLst>
        </pc:picChg>
        <pc:picChg chg="add del mod">
          <ac:chgData name="Tair Schapira" userId="7b6d19ccc0a78ac1" providerId="LiveId" clId="{CE26B1FC-4B36-4559-93BC-885AD316E0D3}" dt="2023-06-16T09:19:04.202" v="5779"/>
          <ac:picMkLst>
            <pc:docMk/>
            <pc:sldMk cId="3532289298" sldId="260"/>
            <ac:picMk id="12" creationId="{39660D0B-5168-0BBB-EE39-C3E53B5BC6F2}"/>
          </ac:picMkLst>
        </pc:picChg>
        <pc:picChg chg="add del mod">
          <ac:chgData name="Tair Schapira" userId="7b6d19ccc0a78ac1" providerId="LiveId" clId="{CE26B1FC-4B36-4559-93BC-885AD316E0D3}" dt="2023-06-16T07:07:05.160" v="5543"/>
          <ac:picMkLst>
            <pc:docMk/>
            <pc:sldMk cId="3532289298" sldId="260"/>
            <ac:picMk id="15" creationId="{B1C2509A-D334-8B7A-5F14-F973B44ED940}"/>
          </ac:picMkLst>
        </pc:picChg>
        <pc:picChg chg="add del mod ord">
          <ac:chgData name="Tair Schapira" userId="7b6d19ccc0a78ac1" providerId="LiveId" clId="{CE26B1FC-4B36-4559-93BC-885AD316E0D3}" dt="2023-06-16T09:19:10.123" v="5780"/>
          <ac:picMkLst>
            <pc:docMk/>
            <pc:sldMk cId="3532289298" sldId="260"/>
            <ac:picMk id="16" creationId="{644263C8-30D5-883C-94B4-F9F6B0B8916D}"/>
          </ac:picMkLst>
        </pc:picChg>
        <pc:picChg chg="add del mod">
          <ac:chgData name="Tair Schapira" userId="7b6d19ccc0a78ac1" providerId="LiveId" clId="{CE26B1FC-4B36-4559-93BC-885AD316E0D3}" dt="2023-06-16T09:19:28.884" v="5782"/>
          <ac:picMkLst>
            <pc:docMk/>
            <pc:sldMk cId="3532289298" sldId="260"/>
            <ac:picMk id="17" creationId="{C023F896-8E25-44B7-3645-30C684C400E9}"/>
          </ac:picMkLst>
        </pc:picChg>
        <pc:picChg chg="add del mod ord">
          <ac:chgData name="Tair Schapira" userId="7b6d19ccc0a78ac1" providerId="LiveId" clId="{CE26B1FC-4B36-4559-93BC-885AD316E0D3}" dt="2023-06-16T07:10:19.726" v="5547"/>
          <ac:picMkLst>
            <pc:docMk/>
            <pc:sldMk cId="3532289298" sldId="260"/>
            <ac:picMk id="18" creationId="{8E88A703-5EEA-4F9E-917D-A115A808D0B2}"/>
          </ac:picMkLst>
        </pc:picChg>
        <pc:picChg chg="add del mod">
          <ac:chgData name="Tair Schapira" userId="7b6d19ccc0a78ac1" providerId="LiveId" clId="{CE26B1FC-4B36-4559-93BC-885AD316E0D3}" dt="2023-06-16T07:12:02.776" v="5553"/>
          <ac:picMkLst>
            <pc:docMk/>
            <pc:sldMk cId="3532289298" sldId="260"/>
            <ac:picMk id="19" creationId="{DD503E18-DD1C-47B4-B5C9-66A4271CF7E1}"/>
          </ac:picMkLst>
        </pc:picChg>
        <pc:picChg chg="add del mod ord">
          <ac:chgData name="Tair Schapira" userId="7b6d19ccc0a78ac1" providerId="LiveId" clId="{CE26B1FC-4B36-4559-93BC-885AD316E0D3}" dt="2023-06-16T09:19:40.940" v="5783"/>
          <ac:picMkLst>
            <pc:docMk/>
            <pc:sldMk cId="3532289298" sldId="260"/>
            <ac:picMk id="20" creationId="{0F449EB7-66AE-5514-642F-2D32836195CD}"/>
          </ac:picMkLst>
        </pc:picChg>
        <pc:picChg chg="add del mod">
          <ac:chgData name="Tair Schapira" userId="7b6d19ccc0a78ac1" providerId="LiveId" clId="{CE26B1FC-4B36-4559-93BC-885AD316E0D3}" dt="2023-06-16T09:20:05.277" v="5785"/>
          <ac:picMkLst>
            <pc:docMk/>
            <pc:sldMk cId="3532289298" sldId="260"/>
            <ac:picMk id="21" creationId="{1F6A60FD-7999-83EE-0595-8968F00B25EB}"/>
          </ac:picMkLst>
        </pc:picChg>
        <pc:picChg chg="add del mod ord">
          <ac:chgData name="Tair Schapira" userId="7b6d19ccc0a78ac1" providerId="LiveId" clId="{CE26B1FC-4B36-4559-93BC-885AD316E0D3}" dt="2023-06-16T07:14:54.055" v="5568"/>
          <ac:picMkLst>
            <pc:docMk/>
            <pc:sldMk cId="3532289298" sldId="260"/>
            <ac:picMk id="22" creationId="{90A2D107-CC46-530D-7EA2-9D3922C1BDF4}"/>
          </ac:picMkLst>
        </pc:picChg>
        <pc:picChg chg="add del mod">
          <ac:chgData name="Tair Schapira" userId="7b6d19ccc0a78ac1" providerId="LiveId" clId="{CE26B1FC-4B36-4559-93BC-885AD316E0D3}" dt="2023-06-16T07:15:25.479" v="5574"/>
          <ac:picMkLst>
            <pc:docMk/>
            <pc:sldMk cId="3532289298" sldId="260"/>
            <ac:picMk id="23" creationId="{FBDB73E2-D5C7-FABB-F770-C46B2548B255}"/>
          </ac:picMkLst>
        </pc:picChg>
        <pc:picChg chg="add del mod ord">
          <ac:chgData name="Tair Schapira" userId="7b6d19ccc0a78ac1" providerId="LiveId" clId="{CE26B1FC-4B36-4559-93BC-885AD316E0D3}" dt="2023-06-16T09:20:17.758" v="5786"/>
          <ac:picMkLst>
            <pc:docMk/>
            <pc:sldMk cId="3532289298" sldId="260"/>
            <ac:picMk id="25" creationId="{DD4A4740-4BB4-2388-AA35-7A93258D8CC9}"/>
          </ac:picMkLst>
        </pc:picChg>
        <pc:picChg chg="add del mod ord">
          <ac:chgData name="Tair Schapira" userId="7b6d19ccc0a78ac1" providerId="LiveId" clId="{CE26B1FC-4B36-4559-93BC-885AD316E0D3}" dt="2023-06-16T07:16:21.217" v="5575"/>
          <ac:picMkLst>
            <pc:docMk/>
            <pc:sldMk cId="3532289298" sldId="260"/>
            <ac:picMk id="26" creationId="{4E094300-D051-04E4-9D6F-67D211FEDD64}"/>
          </ac:picMkLst>
        </pc:picChg>
        <pc:picChg chg="add mod">
          <ac:chgData name="Tair Schapira" userId="7b6d19ccc0a78ac1" providerId="LiveId" clId="{CE26B1FC-4B36-4559-93BC-885AD316E0D3}" dt="2023-06-16T09:20:17.758" v="5786"/>
          <ac:picMkLst>
            <pc:docMk/>
            <pc:sldMk cId="3532289298" sldId="260"/>
            <ac:picMk id="26" creationId="{A62DE6A5-C0D8-831B-2AD0-B46ACABBB384}"/>
          </ac:picMkLst>
        </pc:picChg>
        <pc:picChg chg="add del mod">
          <ac:chgData name="Tair Schapira" userId="7b6d19ccc0a78ac1" providerId="LiveId" clId="{CE26B1FC-4B36-4559-93BC-885AD316E0D3}" dt="2023-06-16T09:18:31.826" v="5776"/>
          <ac:picMkLst>
            <pc:docMk/>
            <pc:sldMk cId="3532289298" sldId="260"/>
            <ac:picMk id="27" creationId="{A1C96B42-A786-2785-C771-E89F28E36A2D}"/>
          </ac:picMkLst>
        </pc:picChg>
      </pc:sldChg>
      <pc:sldChg chg="addSp delSp modSp mod modTransition delAnim modAnim">
        <pc:chgData name="Tair Schapira" userId="7b6d19ccc0a78ac1" providerId="LiveId" clId="{CE26B1FC-4B36-4559-93BC-885AD316E0D3}" dt="2023-06-16T09:51:35.992" v="5869"/>
        <pc:sldMkLst>
          <pc:docMk/>
          <pc:sldMk cId="2730135266" sldId="261"/>
        </pc:sldMkLst>
        <pc:spChg chg="mod">
          <ac:chgData name="Tair Schapira" userId="7b6d19ccc0a78ac1" providerId="LiveId" clId="{CE26B1FC-4B36-4559-93BC-885AD316E0D3}" dt="2023-06-15T20:25:22.419" v="3457" actId="113"/>
          <ac:spMkLst>
            <pc:docMk/>
            <pc:sldMk cId="2730135266" sldId="261"/>
            <ac:spMk id="2" creationId="{36A52233-5669-40D9-06F0-C018BD001301}"/>
          </ac:spMkLst>
        </pc:spChg>
        <pc:spChg chg="mod">
          <ac:chgData name="Tair Schapira" userId="7b6d19ccc0a78ac1" providerId="LiveId" clId="{CE26B1FC-4B36-4559-93BC-885AD316E0D3}" dt="2023-06-15T20:25:51.794" v="3463" actId="255"/>
          <ac:spMkLst>
            <pc:docMk/>
            <pc:sldMk cId="2730135266" sldId="261"/>
            <ac:spMk id="5" creationId="{4D4E6D1C-E63F-4CE8-5E87-4F381EF94145}"/>
          </ac:spMkLst>
        </pc:spChg>
        <pc:spChg chg="mod">
          <ac:chgData name="Tair Schapira" userId="7b6d19ccc0a78ac1" providerId="LiveId" clId="{CE26B1FC-4B36-4559-93BC-885AD316E0D3}" dt="2023-06-15T20:25:56.746" v="3465" actId="255"/>
          <ac:spMkLst>
            <pc:docMk/>
            <pc:sldMk cId="2730135266" sldId="261"/>
            <ac:spMk id="6" creationId="{D7F1B39B-0764-061A-55BD-0B277B29F9E4}"/>
          </ac:spMkLst>
        </pc:spChg>
        <pc:spChg chg="mod">
          <ac:chgData name="Tair Schapira" userId="7b6d19ccc0a78ac1" providerId="LiveId" clId="{CE26B1FC-4B36-4559-93BC-885AD316E0D3}" dt="2023-06-15T20:26:02.545" v="3467" actId="113"/>
          <ac:spMkLst>
            <pc:docMk/>
            <pc:sldMk cId="2730135266" sldId="261"/>
            <ac:spMk id="7" creationId="{489B6491-74A5-43DF-8C89-C7D2E8053859}"/>
          </ac:spMkLst>
        </pc:spChg>
        <pc:spChg chg="mod">
          <ac:chgData name="Tair Schapira" userId="7b6d19ccc0a78ac1" providerId="LiveId" clId="{CE26B1FC-4B36-4559-93BC-885AD316E0D3}" dt="2023-06-15T20:26:10.539" v="3469" actId="113"/>
          <ac:spMkLst>
            <pc:docMk/>
            <pc:sldMk cId="2730135266" sldId="261"/>
            <ac:spMk id="8" creationId="{763F00E7-7DE8-58F0-557E-34AE5CEA6AD2}"/>
          </ac:spMkLst>
        </pc:spChg>
        <pc:spChg chg="mod">
          <ac:chgData name="Tair Schapira" userId="7b6d19ccc0a78ac1" providerId="LiveId" clId="{CE26B1FC-4B36-4559-93BC-885AD316E0D3}" dt="2023-06-15T20:26:49.297" v="3476" actId="108"/>
          <ac:spMkLst>
            <pc:docMk/>
            <pc:sldMk cId="2730135266" sldId="261"/>
            <ac:spMk id="9" creationId="{6CA13306-079D-9055-841E-0DB557FBBEE8}"/>
          </ac:spMkLst>
        </pc:spChg>
        <pc:spChg chg="mod">
          <ac:chgData name="Tair Schapira" userId="7b6d19ccc0a78ac1" providerId="LiveId" clId="{CE26B1FC-4B36-4559-93BC-885AD316E0D3}" dt="2023-06-15T20:26:33.578" v="3474" actId="108"/>
          <ac:spMkLst>
            <pc:docMk/>
            <pc:sldMk cId="2730135266" sldId="261"/>
            <ac:spMk id="10" creationId="{617F58DE-60D3-23D9-008F-244D6C5ABAF6}"/>
          </ac:spMkLst>
        </pc:spChg>
        <pc:spChg chg="mod">
          <ac:chgData name="Tair Schapira" userId="7b6d19ccc0a78ac1" providerId="LiveId" clId="{CE26B1FC-4B36-4559-93BC-885AD316E0D3}" dt="2023-06-15T20:26:21.394" v="3473" actId="255"/>
          <ac:spMkLst>
            <pc:docMk/>
            <pc:sldMk cId="2730135266" sldId="261"/>
            <ac:spMk id="11" creationId="{03E29833-A396-F6DB-1AA4-6A4D893BC209}"/>
          </ac:spMkLst>
        </pc:spChg>
        <pc:spChg chg="mod">
          <ac:chgData name="Tair Schapira" userId="7b6d19ccc0a78ac1" providerId="LiveId" clId="{CE26B1FC-4B36-4559-93BC-885AD316E0D3}" dt="2023-06-15T20:26:15.060" v="3471" actId="255"/>
          <ac:spMkLst>
            <pc:docMk/>
            <pc:sldMk cId="2730135266" sldId="261"/>
            <ac:spMk id="12" creationId="{9E5CC672-F27B-540B-24D6-77A6624011DE}"/>
          </ac:spMkLst>
        </pc:spChg>
        <pc:spChg chg="mod">
          <ac:chgData name="Tair Schapira" userId="7b6d19ccc0a78ac1" providerId="LiveId" clId="{CE26B1FC-4B36-4559-93BC-885AD316E0D3}" dt="2023-06-15T20:27:03.440" v="3479" actId="108"/>
          <ac:spMkLst>
            <pc:docMk/>
            <pc:sldMk cId="2730135266" sldId="261"/>
            <ac:spMk id="13" creationId="{D3A62292-DCA1-A805-8409-08417A579BED}"/>
          </ac:spMkLst>
        </pc:spChg>
        <pc:spChg chg="mod">
          <ac:chgData name="Tair Schapira" userId="7b6d19ccc0a78ac1" providerId="LiveId" clId="{CE26B1FC-4B36-4559-93BC-885AD316E0D3}" dt="2023-06-15T20:27:12.137" v="3481" actId="108"/>
          <ac:spMkLst>
            <pc:docMk/>
            <pc:sldMk cId="2730135266" sldId="261"/>
            <ac:spMk id="14" creationId="{3FCDA3F8-CDF9-DF80-3180-9C97E11927AC}"/>
          </ac:spMkLst>
        </pc:spChg>
        <pc:picChg chg="add del mod ord">
          <ac:chgData name="Tair Schapira" userId="7b6d19ccc0a78ac1" providerId="LiveId" clId="{CE26B1FC-4B36-4559-93BC-885AD316E0D3}" dt="2023-06-16T09:50:38.044" v="5866"/>
          <ac:picMkLst>
            <pc:docMk/>
            <pc:sldMk cId="2730135266" sldId="261"/>
            <ac:picMk id="15" creationId="{CA2073CF-D17F-5478-1AA7-30F27E870DE4}"/>
          </ac:picMkLst>
        </pc:picChg>
        <pc:picChg chg="add del mod">
          <ac:chgData name="Tair Schapira" userId="7b6d19ccc0a78ac1" providerId="LiveId" clId="{CE26B1FC-4B36-4559-93BC-885AD316E0D3}" dt="2023-06-16T09:51:13.561" v="5868"/>
          <ac:picMkLst>
            <pc:docMk/>
            <pc:sldMk cId="2730135266" sldId="261"/>
            <ac:picMk id="16" creationId="{AE3526F9-36F1-2E3F-1124-172420D4E1B0}"/>
          </ac:picMkLst>
        </pc:picChg>
        <pc:picChg chg="add del mod">
          <ac:chgData name="Tair Schapira" userId="7b6d19ccc0a78ac1" providerId="LiveId" clId="{CE26B1FC-4B36-4559-93BC-885AD316E0D3}" dt="2023-06-16T07:26:22.012" v="5587"/>
          <ac:picMkLst>
            <pc:docMk/>
            <pc:sldMk cId="2730135266" sldId="261"/>
            <ac:picMk id="17" creationId="{F7EF3B49-6A1B-5BC2-717F-7E5EF596C33D}"/>
          </ac:picMkLst>
        </pc:picChg>
        <pc:picChg chg="add del mod ord">
          <ac:chgData name="Tair Schapira" userId="7b6d19ccc0a78ac1" providerId="LiveId" clId="{CE26B1FC-4B36-4559-93BC-885AD316E0D3}" dt="2023-06-16T09:51:35.992" v="5869"/>
          <ac:picMkLst>
            <pc:docMk/>
            <pc:sldMk cId="2730135266" sldId="261"/>
            <ac:picMk id="23" creationId="{27878FD6-C9DB-0353-1586-7D37D73DE3BA}"/>
          </ac:picMkLst>
        </pc:picChg>
        <pc:picChg chg="add del mod ord">
          <ac:chgData name="Tair Schapira" userId="7b6d19ccc0a78ac1" providerId="LiveId" clId="{CE26B1FC-4B36-4559-93BC-885AD316E0D3}" dt="2023-06-16T07:26:34.215" v="5588"/>
          <ac:picMkLst>
            <pc:docMk/>
            <pc:sldMk cId="2730135266" sldId="261"/>
            <ac:picMk id="23" creationId="{6AD66843-50B4-1908-5773-4D856168DFFB}"/>
          </ac:picMkLst>
        </pc:picChg>
        <pc:picChg chg="add del mod">
          <ac:chgData name="Tair Schapira" userId="7b6d19ccc0a78ac1" providerId="LiveId" clId="{CE26B1FC-4B36-4559-93BC-885AD316E0D3}" dt="2023-06-16T07:26:46.266" v="5591" actId="478"/>
          <ac:picMkLst>
            <pc:docMk/>
            <pc:sldMk cId="2730135266" sldId="261"/>
            <ac:picMk id="24" creationId="{4D3A8122-6F73-E3F6-1FB6-98CFD3EB92DD}"/>
          </ac:picMkLst>
        </pc:picChg>
        <pc:picChg chg="add mod">
          <ac:chgData name="Tair Schapira" userId="7b6d19ccc0a78ac1" providerId="LiveId" clId="{CE26B1FC-4B36-4559-93BC-885AD316E0D3}" dt="2023-06-16T09:51:35.992" v="5869"/>
          <ac:picMkLst>
            <pc:docMk/>
            <pc:sldMk cId="2730135266" sldId="261"/>
            <ac:picMk id="24" creationId="{AFF3DFFA-9614-23A0-486C-EBAC0E922383}"/>
          </ac:picMkLst>
        </pc:picChg>
        <pc:picChg chg="add del mod">
          <ac:chgData name="Tair Schapira" userId="7b6d19ccc0a78ac1" providerId="LiveId" clId="{CE26B1FC-4B36-4559-93BC-885AD316E0D3}" dt="2023-06-16T07:31:14.574" v="5600"/>
          <ac:picMkLst>
            <pc:docMk/>
            <pc:sldMk cId="2730135266" sldId="261"/>
            <ac:picMk id="34" creationId="{9E6A8F0E-9BA6-CB13-23E4-7DB0486842C4}"/>
          </ac:picMkLst>
        </pc:picChg>
        <pc:picChg chg="add del mod">
          <ac:chgData name="Tair Schapira" userId="7b6d19ccc0a78ac1" providerId="LiveId" clId="{CE26B1FC-4B36-4559-93BC-885AD316E0D3}" dt="2023-06-16T07:32:15.337" v="5602"/>
          <ac:picMkLst>
            <pc:docMk/>
            <pc:sldMk cId="2730135266" sldId="261"/>
            <ac:picMk id="35" creationId="{F5DC1757-EF38-E7D2-9AC6-F34C41576EF4}"/>
          </ac:picMkLst>
        </pc:picChg>
        <pc:picChg chg="add del mod ord">
          <ac:chgData name="Tair Schapira" userId="7b6d19ccc0a78ac1" providerId="LiveId" clId="{CE26B1FC-4B36-4559-93BC-885AD316E0D3}" dt="2023-06-16T07:32:40.328" v="5603"/>
          <ac:picMkLst>
            <pc:docMk/>
            <pc:sldMk cId="2730135266" sldId="261"/>
            <ac:picMk id="38" creationId="{132E42B8-6246-FD16-58B5-35F67DECF234}"/>
          </ac:picMkLst>
        </pc:picChg>
        <pc:picChg chg="add del mod">
          <ac:chgData name="Tair Schapira" userId="7b6d19ccc0a78ac1" providerId="LiveId" clId="{CE26B1FC-4B36-4559-93BC-885AD316E0D3}" dt="2023-06-16T07:32:43.292" v="5605"/>
          <ac:picMkLst>
            <pc:docMk/>
            <pc:sldMk cId="2730135266" sldId="261"/>
            <ac:picMk id="39" creationId="{D356A65B-0EF6-51A0-7E76-D9502575A12E}"/>
          </ac:picMkLst>
        </pc:picChg>
        <pc:picChg chg="add del mod ord">
          <ac:chgData name="Tair Schapira" userId="7b6d19ccc0a78ac1" providerId="LiveId" clId="{CE26B1FC-4B36-4559-93BC-885AD316E0D3}" dt="2023-06-16T07:33:07.376" v="5606"/>
          <ac:picMkLst>
            <pc:docMk/>
            <pc:sldMk cId="2730135266" sldId="261"/>
            <ac:picMk id="42" creationId="{4B043FD7-7A09-9EB6-A884-1800A77396CF}"/>
          </ac:picMkLst>
        </pc:picChg>
        <pc:picChg chg="add del mod">
          <ac:chgData name="Tair Schapira" userId="7b6d19ccc0a78ac1" providerId="LiveId" clId="{CE26B1FC-4B36-4559-93BC-885AD316E0D3}" dt="2023-06-16T07:33:15.650" v="5608"/>
          <ac:picMkLst>
            <pc:docMk/>
            <pc:sldMk cId="2730135266" sldId="261"/>
            <ac:picMk id="43" creationId="{F5CEB568-4910-6EDC-A78F-502FEDBE53E7}"/>
          </ac:picMkLst>
        </pc:picChg>
        <pc:picChg chg="add del mod ord">
          <ac:chgData name="Tair Schapira" userId="7b6d19ccc0a78ac1" providerId="LiveId" clId="{CE26B1FC-4B36-4559-93BC-885AD316E0D3}" dt="2023-06-16T07:33:44.557" v="5609"/>
          <ac:picMkLst>
            <pc:docMk/>
            <pc:sldMk cId="2730135266" sldId="261"/>
            <ac:picMk id="46" creationId="{8688AEA8-1FAB-DF44-CA01-2C3950B7515B}"/>
          </ac:picMkLst>
        </pc:picChg>
        <pc:picChg chg="add del mod">
          <ac:chgData name="Tair Schapira" userId="7b6d19ccc0a78ac1" providerId="LiveId" clId="{CE26B1FC-4B36-4559-93BC-885AD316E0D3}" dt="2023-06-16T07:33:57.643" v="5611"/>
          <ac:picMkLst>
            <pc:docMk/>
            <pc:sldMk cId="2730135266" sldId="261"/>
            <ac:picMk id="47" creationId="{49245400-5863-5F52-EFCA-C82D8E3DFE8D}"/>
          </ac:picMkLst>
        </pc:picChg>
        <pc:picChg chg="add del mod ord">
          <ac:chgData name="Tair Schapira" userId="7b6d19ccc0a78ac1" providerId="LiveId" clId="{CE26B1FC-4B36-4559-93BC-885AD316E0D3}" dt="2023-06-16T07:34:24.063" v="5612"/>
          <ac:picMkLst>
            <pc:docMk/>
            <pc:sldMk cId="2730135266" sldId="261"/>
            <ac:picMk id="50" creationId="{FBDABE1B-B379-96E8-B82C-EC104513386E}"/>
          </ac:picMkLst>
        </pc:picChg>
        <pc:picChg chg="add del mod">
          <ac:chgData name="Tair Schapira" userId="7b6d19ccc0a78ac1" providerId="LiveId" clId="{CE26B1FC-4B36-4559-93BC-885AD316E0D3}" dt="2023-06-16T07:36:59.584" v="5614"/>
          <ac:picMkLst>
            <pc:docMk/>
            <pc:sldMk cId="2730135266" sldId="261"/>
            <ac:picMk id="51" creationId="{9E25E4BA-3CE5-F73E-B3F4-0B9376BF8B06}"/>
          </ac:picMkLst>
        </pc:picChg>
        <pc:picChg chg="add del mod ord">
          <ac:chgData name="Tair Schapira" userId="7b6d19ccc0a78ac1" providerId="LiveId" clId="{CE26B1FC-4B36-4559-93BC-885AD316E0D3}" dt="2023-06-16T07:37:26.168" v="5615"/>
          <ac:picMkLst>
            <pc:docMk/>
            <pc:sldMk cId="2730135266" sldId="261"/>
            <ac:picMk id="56" creationId="{919AA1D0-7A25-3520-0123-CBFAB3664114}"/>
          </ac:picMkLst>
        </pc:picChg>
        <pc:picChg chg="add del mod">
          <ac:chgData name="Tair Schapira" userId="7b6d19ccc0a78ac1" providerId="LiveId" clId="{CE26B1FC-4B36-4559-93BC-885AD316E0D3}" dt="2023-06-16T07:37:43.300" v="5617"/>
          <ac:picMkLst>
            <pc:docMk/>
            <pc:sldMk cId="2730135266" sldId="261"/>
            <ac:picMk id="57" creationId="{BC695C2A-4F1F-BFC4-B8E9-97B60A52E051}"/>
          </ac:picMkLst>
        </pc:picChg>
        <pc:picChg chg="add del mod ord">
          <ac:chgData name="Tair Schapira" userId="7b6d19ccc0a78ac1" providerId="LiveId" clId="{CE26B1FC-4B36-4559-93BC-885AD316E0D3}" dt="2023-06-16T07:38:10.406" v="5618"/>
          <ac:picMkLst>
            <pc:docMk/>
            <pc:sldMk cId="2730135266" sldId="261"/>
            <ac:picMk id="60" creationId="{34E2B406-2E4D-0553-08F3-30B65707ACF6}"/>
          </ac:picMkLst>
        </pc:picChg>
        <pc:picChg chg="add del mod">
          <ac:chgData name="Tair Schapira" userId="7b6d19ccc0a78ac1" providerId="LiveId" clId="{CE26B1FC-4B36-4559-93BC-885AD316E0D3}" dt="2023-06-16T09:50:14.750" v="5865"/>
          <ac:picMkLst>
            <pc:docMk/>
            <pc:sldMk cId="2730135266" sldId="261"/>
            <ac:picMk id="61" creationId="{B5547987-6FB6-CB7A-A5ED-8FCEDA51DCE5}"/>
          </ac:picMkLst>
        </pc:picChg>
      </pc:sldChg>
      <pc:sldChg chg="addSp delSp modSp mod modTransition modAnim">
        <pc:chgData name="Tair Schapira" userId="7b6d19ccc0a78ac1" providerId="LiveId" clId="{CE26B1FC-4B36-4559-93BC-885AD316E0D3}" dt="2023-06-16T09:53:07.518" v="5875"/>
        <pc:sldMkLst>
          <pc:docMk/>
          <pc:sldMk cId="3128989337" sldId="262"/>
        </pc:sldMkLst>
        <pc:spChg chg="mod">
          <ac:chgData name="Tair Schapira" userId="7b6d19ccc0a78ac1" providerId="LiveId" clId="{CE26B1FC-4B36-4559-93BC-885AD316E0D3}" dt="2023-06-15T20:27:28.592" v="3485" actId="1076"/>
          <ac:spMkLst>
            <pc:docMk/>
            <pc:sldMk cId="3128989337" sldId="262"/>
            <ac:spMk id="2" creationId="{5E1C6A4A-B6F1-BB8F-3B27-91A99F20405F}"/>
          </ac:spMkLst>
        </pc:spChg>
        <pc:spChg chg="mod">
          <ac:chgData name="Tair Schapira" userId="7b6d19ccc0a78ac1" providerId="LiveId" clId="{CE26B1FC-4B36-4559-93BC-885AD316E0D3}" dt="2023-06-15T21:14:27.776" v="3869" actId="20577"/>
          <ac:spMkLst>
            <pc:docMk/>
            <pc:sldMk cId="3128989337" sldId="262"/>
            <ac:spMk id="3" creationId="{5FF6FBE8-9C20-C859-3E68-90E0698AB145}"/>
          </ac:spMkLst>
        </pc:spChg>
        <pc:picChg chg="add del mod ord">
          <ac:chgData name="Tair Schapira" userId="7b6d19ccc0a78ac1" providerId="LiveId" clId="{CE26B1FC-4B36-4559-93BC-885AD316E0D3}" dt="2023-06-16T09:52:38.756" v="5872"/>
          <ac:picMkLst>
            <pc:docMk/>
            <pc:sldMk cId="3128989337" sldId="262"/>
            <ac:picMk id="11" creationId="{4820BA1F-F33E-F973-F3BF-DBC3093AB031}"/>
          </ac:picMkLst>
        </pc:picChg>
        <pc:picChg chg="add del mod">
          <ac:chgData name="Tair Schapira" userId="7b6d19ccc0a78ac1" providerId="LiveId" clId="{CE26B1FC-4B36-4559-93BC-885AD316E0D3}" dt="2023-06-16T09:52:42.868" v="5874"/>
          <ac:picMkLst>
            <pc:docMk/>
            <pc:sldMk cId="3128989337" sldId="262"/>
            <ac:picMk id="12" creationId="{6A69FC73-E407-A643-A12E-391A2D85769D}"/>
          </ac:picMkLst>
        </pc:picChg>
        <pc:picChg chg="add del mod ord">
          <ac:chgData name="Tair Schapira" userId="7b6d19ccc0a78ac1" providerId="LiveId" clId="{CE26B1FC-4B36-4559-93BC-885AD316E0D3}" dt="2023-06-16T09:53:07.518" v="5875"/>
          <ac:picMkLst>
            <pc:docMk/>
            <pc:sldMk cId="3128989337" sldId="262"/>
            <ac:picMk id="15" creationId="{0B8A7D54-FB7E-8F9A-2B93-18C313FD4A4B}"/>
          </ac:picMkLst>
        </pc:picChg>
        <pc:picChg chg="add del mod">
          <ac:chgData name="Tair Schapira" userId="7b6d19ccc0a78ac1" providerId="LiveId" clId="{CE26B1FC-4B36-4559-93BC-885AD316E0D3}" dt="2023-06-16T09:52:25.232" v="5871"/>
          <ac:picMkLst>
            <pc:docMk/>
            <pc:sldMk cId="3128989337" sldId="262"/>
            <ac:picMk id="16" creationId="{79451D64-0E76-9A00-1681-035F97CAD65C}"/>
          </ac:picMkLst>
        </pc:picChg>
        <pc:picChg chg="add mod">
          <ac:chgData name="Tair Schapira" userId="7b6d19ccc0a78ac1" providerId="LiveId" clId="{CE26B1FC-4B36-4559-93BC-885AD316E0D3}" dt="2023-06-16T09:53:07.518" v="5875"/>
          <ac:picMkLst>
            <pc:docMk/>
            <pc:sldMk cId="3128989337" sldId="262"/>
            <ac:picMk id="17" creationId="{0C05F85C-3E22-49AF-C3B9-F7E38392F96F}"/>
          </ac:picMkLst>
        </pc:picChg>
      </pc:sldChg>
      <pc:sldChg chg="addSp delSp modSp mod modTransition modAnim">
        <pc:chgData name="Tair Schapira" userId="7b6d19ccc0a78ac1" providerId="LiveId" clId="{CE26B1FC-4B36-4559-93BC-885AD316E0D3}" dt="2023-06-16T10:08:18.373" v="5927" actId="14100"/>
        <pc:sldMkLst>
          <pc:docMk/>
          <pc:sldMk cId="3150771583" sldId="263"/>
        </pc:sldMkLst>
        <pc:spChg chg="mod">
          <ac:chgData name="Tair Schapira" userId="7b6d19ccc0a78ac1" providerId="LiveId" clId="{CE26B1FC-4B36-4559-93BC-885AD316E0D3}" dt="2023-06-15T20:30:48.785" v="3536" actId="255"/>
          <ac:spMkLst>
            <pc:docMk/>
            <pc:sldMk cId="3150771583" sldId="263"/>
            <ac:spMk id="2" creationId="{89F43D81-0978-14E3-482A-B98DBE05F668}"/>
          </ac:spMkLst>
        </pc:spChg>
        <pc:spChg chg="mod">
          <ac:chgData name="Tair Schapira" userId="7b6d19ccc0a78ac1" providerId="LiveId" clId="{CE26B1FC-4B36-4559-93BC-885AD316E0D3}" dt="2023-06-15T20:30:58.087" v="3538" actId="1076"/>
          <ac:spMkLst>
            <pc:docMk/>
            <pc:sldMk cId="3150771583" sldId="263"/>
            <ac:spMk id="3" creationId="{F9014DD9-9CB0-3085-2649-6417FCE3724F}"/>
          </ac:spMkLst>
        </pc:spChg>
        <pc:spChg chg="mod">
          <ac:chgData name="Tair Schapira" userId="7b6d19ccc0a78ac1" providerId="LiveId" clId="{CE26B1FC-4B36-4559-93BC-885AD316E0D3}" dt="2023-06-15T20:32:06.724" v="3563" actId="115"/>
          <ac:spMkLst>
            <pc:docMk/>
            <pc:sldMk cId="3150771583" sldId="263"/>
            <ac:spMk id="6" creationId="{CD093FCA-2B0B-EAF5-66A5-A50074A6445B}"/>
          </ac:spMkLst>
        </pc:spChg>
        <pc:spChg chg="mod">
          <ac:chgData name="Tair Schapira" userId="7b6d19ccc0a78ac1" providerId="LiveId" clId="{CE26B1FC-4B36-4559-93BC-885AD316E0D3}" dt="2023-06-15T20:32:13.186" v="3564" actId="115"/>
          <ac:spMkLst>
            <pc:docMk/>
            <pc:sldMk cId="3150771583" sldId="263"/>
            <ac:spMk id="11" creationId="{23B1BCD8-BCBB-943D-1282-1593324743DE}"/>
          </ac:spMkLst>
        </pc:spChg>
        <pc:picChg chg="mod">
          <ac:chgData name="Tair Schapira" userId="7b6d19ccc0a78ac1" providerId="LiveId" clId="{CE26B1FC-4B36-4559-93BC-885AD316E0D3}" dt="2023-06-15T20:31:25.743" v="3548" actId="14100"/>
          <ac:picMkLst>
            <pc:docMk/>
            <pc:sldMk cId="3150771583" sldId="263"/>
            <ac:picMk id="5" creationId="{F9896B8C-51C5-81F0-56CE-FCB29E7D07BD}"/>
          </ac:picMkLst>
        </pc:picChg>
        <pc:picChg chg="mod">
          <ac:chgData name="Tair Schapira" userId="7b6d19ccc0a78ac1" providerId="LiveId" clId="{CE26B1FC-4B36-4559-93BC-885AD316E0D3}" dt="2023-06-15T20:31:36.495" v="3552" actId="1076"/>
          <ac:picMkLst>
            <pc:docMk/>
            <pc:sldMk cId="3150771583" sldId="263"/>
            <ac:picMk id="10" creationId="{DF1C1533-ECF9-739E-C161-CB9BD75B5778}"/>
          </ac:picMkLst>
        </pc:picChg>
        <pc:picChg chg="add del mod">
          <ac:chgData name="Tair Schapira" userId="7b6d19ccc0a78ac1" providerId="LiveId" clId="{CE26B1FC-4B36-4559-93BC-885AD316E0D3}" dt="2023-06-16T07:53:16.586" v="5646"/>
          <ac:picMkLst>
            <pc:docMk/>
            <pc:sldMk cId="3150771583" sldId="263"/>
            <ac:picMk id="20" creationId="{13AC4525-E932-E18D-068C-9C82C684B9C1}"/>
          </ac:picMkLst>
        </pc:picChg>
        <pc:picChg chg="add del mod ord">
          <ac:chgData name="Tair Schapira" userId="7b6d19ccc0a78ac1" providerId="LiveId" clId="{CE26B1FC-4B36-4559-93BC-885AD316E0D3}" dt="2023-06-16T07:53:21.050" v="5647"/>
          <ac:picMkLst>
            <pc:docMk/>
            <pc:sldMk cId="3150771583" sldId="263"/>
            <ac:picMk id="23" creationId="{373BEADF-CD0D-D32D-2CA0-9D3298E00F1E}"/>
          </ac:picMkLst>
        </pc:picChg>
        <pc:picChg chg="add del mod">
          <ac:chgData name="Tair Schapira" userId="7b6d19ccc0a78ac1" providerId="LiveId" clId="{CE26B1FC-4B36-4559-93BC-885AD316E0D3}" dt="2023-06-16T07:53:27.073" v="5649"/>
          <ac:picMkLst>
            <pc:docMk/>
            <pc:sldMk cId="3150771583" sldId="263"/>
            <ac:picMk id="24" creationId="{0A3A2D36-1CF3-968C-493F-673E31C70755}"/>
          </ac:picMkLst>
        </pc:picChg>
        <pc:picChg chg="add del mod ord">
          <ac:chgData name="Tair Schapira" userId="7b6d19ccc0a78ac1" providerId="LiveId" clId="{CE26B1FC-4B36-4559-93BC-885AD316E0D3}" dt="2023-06-16T07:54:05.926" v="5650"/>
          <ac:picMkLst>
            <pc:docMk/>
            <pc:sldMk cId="3150771583" sldId="263"/>
            <ac:picMk id="27" creationId="{75DC68D4-DC56-3E67-FBCA-7D45B9804AC7}"/>
          </ac:picMkLst>
        </pc:picChg>
        <pc:picChg chg="add mod">
          <ac:chgData name="Tair Schapira" userId="7b6d19ccc0a78ac1" providerId="LiveId" clId="{CE26B1FC-4B36-4559-93BC-885AD316E0D3}" dt="2023-06-16T10:08:18.373" v="5927" actId="14100"/>
          <ac:picMkLst>
            <pc:docMk/>
            <pc:sldMk cId="3150771583" sldId="263"/>
            <ac:picMk id="28" creationId="{4BD2D069-468C-C217-9EF3-FC7B6F55F858}"/>
          </ac:picMkLst>
        </pc:picChg>
      </pc:sldChg>
      <pc:sldChg chg="addSp delSp modSp mod modTransition modAnim">
        <pc:chgData name="Tair Schapira" userId="7b6d19ccc0a78ac1" providerId="LiveId" clId="{CE26B1FC-4B36-4559-93BC-885AD316E0D3}" dt="2023-06-16T09:54:36.616" v="5878"/>
        <pc:sldMkLst>
          <pc:docMk/>
          <pc:sldMk cId="3919060827" sldId="264"/>
        </pc:sldMkLst>
        <pc:spChg chg="mod">
          <ac:chgData name="Tair Schapira" userId="7b6d19ccc0a78ac1" providerId="LiveId" clId="{CE26B1FC-4B36-4559-93BC-885AD316E0D3}" dt="2023-06-15T20:29:35.880" v="3520" actId="14100"/>
          <ac:spMkLst>
            <pc:docMk/>
            <pc:sldMk cId="3919060827" sldId="264"/>
            <ac:spMk id="2" creationId="{B6126526-43F0-6B47-52D4-CC1048B4E81C}"/>
          </ac:spMkLst>
        </pc:spChg>
        <pc:spChg chg="mod">
          <ac:chgData name="Tair Schapira" userId="7b6d19ccc0a78ac1" providerId="LiveId" clId="{CE26B1FC-4B36-4559-93BC-885AD316E0D3}" dt="2023-06-15T20:29:54.840" v="3525" actId="14100"/>
          <ac:spMkLst>
            <pc:docMk/>
            <pc:sldMk cId="3919060827" sldId="264"/>
            <ac:spMk id="15" creationId="{E185BE9B-40CC-CE5A-97BC-17A6FEE5E54F}"/>
          </ac:spMkLst>
        </pc:spChg>
        <pc:spChg chg="mod">
          <ac:chgData name="Tair Schapira" userId="7b6d19ccc0a78ac1" providerId="LiveId" clId="{CE26B1FC-4B36-4559-93BC-885AD316E0D3}" dt="2023-06-15T20:29:18.800" v="3518" actId="14100"/>
          <ac:spMkLst>
            <pc:docMk/>
            <pc:sldMk cId="3919060827" sldId="264"/>
            <ac:spMk id="16" creationId="{B4AF425F-1C79-54F7-3C43-A25C35F1DD42}"/>
          </ac:spMkLst>
        </pc:spChg>
        <pc:spChg chg="mod">
          <ac:chgData name="Tair Schapira" userId="7b6d19ccc0a78ac1" providerId="LiveId" clId="{CE26B1FC-4B36-4559-93BC-885AD316E0D3}" dt="2023-06-15T20:29:48.943" v="3523" actId="14100"/>
          <ac:spMkLst>
            <pc:docMk/>
            <pc:sldMk cId="3919060827" sldId="264"/>
            <ac:spMk id="17" creationId="{886573FD-F550-241D-A5F2-3BB29E8C8FB4}"/>
          </ac:spMkLst>
        </pc:spChg>
        <pc:spChg chg="mod">
          <ac:chgData name="Tair Schapira" userId="7b6d19ccc0a78ac1" providerId="LiveId" clId="{CE26B1FC-4B36-4559-93BC-885AD316E0D3}" dt="2023-06-15T20:28:45.528" v="3509" actId="14100"/>
          <ac:spMkLst>
            <pc:docMk/>
            <pc:sldMk cId="3919060827" sldId="264"/>
            <ac:spMk id="18" creationId="{31F93E3E-ADD2-204B-51BE-97168B1F9322}"/>
          </ac:spMkLst>
        </pc:spChg>
        <pc:picChg chg="mod">
          <ac:chgData name="Tair Schapira" userId="7b6d19ccc0a78ac1" providerId="LiveId" clId="{CE26B1FC-4B36-4559-93BC-885AD316E0D3}" dt="2023-06-15T20:29:43.895" v="3521" actId="1076"/>
          <ac:picMkLst>
            <pc:docMk/>
            <pc:sldMk cId="3919060827" sldId="264"/>
            <ac:picMk id="5" creationId="{F40FA371-D1CE-7DD4-D504-8C7E8EF67A96}"/>
          </ac:picMkLst>
        </pc:picChg>
        <pc:picChg chg="mod">
          <ac:chgData name="Tair Schapira" userId="7b6d19ccc0a78ac1" providerId="LiveId" clId="{CE26B1FC-4B36-4559-93BC-885AD316E0D3}" dt="2023-06-15T20:29:06.551" v="3515" actId="1076"/>
          <ac:picMkLst>
            <pc:docMk/>
            <pc:sldMk cId="3919060827" sldId="264"/>
            <ac:picMk id="7" creationId="{B47AE7D0-36B5-D1CE-2862-B58CA763931F}"/>
          </ac:picMkLst>
        </pc:picChg>
        <pc:picChg chg="add del mod ord">
          <ac:chgData name="Tair Schapira" userId="7b6d19ccc0a78ac1" providerId="LiveId" clId="{CE26B1FC-4B36-4559-93BC-885AD316E0D3}" dt="2023-06-16T09:54:36.616" v="5878"/>
          <ac:picMkLst>
            <pc:docMk/>
            <pc:sldMk cId="3919060827" sldId="264"/>
            <ac:picMk id="11" creationId="{98902763-F543-90E8-D980-B9BC3A94CE3B}"/>
          </ac:picMkLst>
        </pc:picChg>
        <pc:picChg chg="add mod">
          <ac:chgData name="Tair Schapira" userId="7b6d19ccc0a78ac1" providerId="LiveId" clId="{CE26B1FC-4B36-4559-93BC-885AD316E0D3}" dt="2023-06-16T09:54:36.616" v="5878"/>
          <ac:picMkLst>
            <pc:docMk/>
            <pc:sldMk cId="3919060827" sldId="264"/>
            <ac:picMk id="12" creationId="{F0E72051-371A-9945-19C4-E5D23A96C0C7}"/>
          </ac:picMkLst>
        </pc:picChg>
        <pc:picChg chg="add del mod">
          <ac:chgData name="Tair Schapira" userId="7b6d19ccc0a78ac1" providerId="LiveId" clId="{CE26B1FC-4B36-4559-93BC-885AD316E0D3}" dt="2023-06-16T09:54:04.967" v="5877"/>
          <ac:picMkLst>
            <pc:docMk/>
            <pc:sldMk cId="3919060827" sldId="264"/>
            <ac:picMk id="24" creationId="{BF990941-0A0D-E1B2-9E9A-055B1315A371}"/>
          </ac:picMkLst>
        </pc:picChg>
      </pc:sldChg>
      <pc:sldChg chg="addSp delSp modSp mod modTransition modAnim">
        <pc:chgData name="Tair Schapira" userId="7b6d19ccc0a78ac1" providerId="LiveId" clId="{CE26B1FC-4B36-4559-93BC-885AD316E0D3}" dt="2023-06-16T10:01:57.694" v="5908"/>
        <pc:sldMkLst>
          <pc:docMk/>
          <pc:sldMk cId="1263622573" sldId="265"/>
        </pc:sldMkLst>
        <pc:spChg chg="mod">
          <ac:chgData name="Tair Schapira" userId="7b6d19ccc0a78ac1" providerId="LiveId" clId="{CE26B1FC-4B36-4559-93BC-885AD316E0D3}" dt="2023-06-15T20:38:10.763" v="3629" actId="255"/>
          <ac:spMkLst>
            <pc:docMk/>
            <pc:sldMk cId="1263622573" sldId="265"/>
            <ac:spMk id="2" creationId="{C9E5430E-6B52-70A1-2549-527835BEA1A9}"/>
          </ac:spMkLst>
        </pc:spChg>
        <pc:spChg chg="mod">
          <ac:chgData name="Tair Schapira" userId="7b6d19ccc0a78ac1" providerId="LiveId" clId="{CE26B1FC-4B36-4559-93BC-885AD316E0D3}" dt="2023-06-15T20:38:16.357" v="3630" actId="1076"/>
          <ac:spMkLst>
            <pc:docMk/>
            <pc:sldMk cId="1263622573" sldId="265"/>
            <ac:spMk id="3" creationId="{7AA64F44-05D0-9B31-6905-D0330B658545}"/>
          </ac:spMkLst>
        </pc:spChg>
        <pc:spChg chg="mod">
          <ac:chgData name="Tair Schapira" userId="7b6d19ccc0a78ac1" providerId="LiveId" clId="{CE26B1FC-4B36-4559-93BC-885AD316E0D3}" dt="2023-06-15T20:39:09.468" v="3647" actId="1076"/>
          <ac:spMkLst>
            <pc:docMk/>
            <pc:sldMk cId="1263622573" sldId="265"/>
            <ac:spMk id="7" creationId="{F2558C21-990D-DF1A-9C5A-67D7EEB41E1A}"/>
          </ac:spMkLst>
        </pc:spChg>
        <pc:spChg chg="mod">
          <ac:chgData name="Tair Schapira" userId="7b6d19ccc0a78ac1" providerId="LiveId" clId="{CE26B1FC-4B36-4559-93BC-885AD316E0D3}" dt="2023-06-15T20:39:21.277" v="3650" actId="14100"/>
          <ac:spMkLst>
            <pc:docMk/>
            <pc:sldMk cId="1263622573" sldId="265"/>
            <ac:spMk id="10" creationId="{8E47BDD4-521A-B424-72D8-ED89F5AFFAA6}"/>
          </ac:spMkLst>
        </pc:spChg>
        <pc:spChg chg="mod">
          <ac:chgData name="Tair Schapira" userId="7b6d19ccc0a78ac1" providerId="LiveId" clId="{CE26B1FC-4B36-4559-93BC-885AD316E0D3}" dt="2023-06-15T20:39:29.703" v="3652" actId="113"/>
          <ac:spMkLst>
            <pc:docMk/>
            <pc:sldMk cId="1263622573" sldId="265"/>
            <ac:spMk id="17" creationId="{35D7500C-2CE1-0683-78C1-934909CF8670}"/>
          </ac:spMkLst>
        </pc:spChg>
        <pc:spChg chg="mod">
          <ac:chgData name="Tair Schapira" userId="7b6d19ccc0a78ac1" providerId="LiveId" clId="{CE26B1FC-4B36-4559-93BC-885AD316E0D3}" dt="2023-06-15T20:39:26.325" v="3651" actId="113"/>
          <ac:spMkLst>
            <pc:docMk/>
            <pc:sldMk cId="1263622573" sldId="265"/>
            <ac:spMk id="20" creationId="{0F9D549D-1CF6-DA03-6C87-F58F68748D28}"/>
          </ac:spMkLst>
        </pc:spChg>
        <pc:picChg chg="mod">
          <ac:chgData name="Tair Schapira" userId="7b6d19ccc0a78ac1" providerId="LiveId" clId="{CE26B1FC-4B36-4559-93BC-885AD316E0D3}" dt="2023-06-15T20:38:23.055" v="3632" actId="1076"/>
          <ac:picMkLst>
            <pc:docMk/>
            <pc:sldMk cId="1263622573" sldId="265"/>
            <ac:picMk id="5" creationId="{A2ABD37D-7B05-73A8-C334-34514FF4F817}"/>
          </ac:picMkLst>
        </pc:picChg>
        <pc:picChg chg="mod">
          <ac:chgData name="Tair Schapira" userId="7b6d19ccc0a78ac1" providerId="LiveId" clId="{CE26B1FC-4B36-4559-93BC-885AD316E0D3}" dt="2023-06-15T20:38:41.870" v="3637" actId="1076"/>
          <ac:picMkLst>
            <pc:docMk/>
            <pc:sldMk cId="1263622573" sldId="265"/>
            <ac:picMk id="9" creationId="{0C0CDB14-47C1-0A52-AE4B-7BD144D58A9D}"/>
          </ac:picMkLst>
        </pc:picChg>
        <pc:picChg chg="mod">
          <ac:chgData name="Tair Schapira" userId="7b6d19ccc0a78ac1" providerId="LiveId" clId="{CE26B1FC-4B36-4559-93BC-885AD316E0D3}" dt="2023-06-15T20:38:32.124" v="3634" actId="1076"/>
          <ac:picMkLst>
            <pc:docMk/>
            <pc:sldMk cId="1263622573" sldId="265"/>
            <ac:picMk id="12" creationId="{BA5830DB-174C-F84D-4FEB-E3ED6ABCC985}"/>
          </ac:picMkLst>
        </pc:picChg>
        <pc:picChg chg="add del mod ord">
          <ac:chgData name="Tair Schapira" userId="7b6d19ccc0a78ac1" providerId="LiveId" clId="{CE26B1FC-4B36-4559-93BC-885AD316E0D3}" dt="2023-06-16T10:00:25.649" v="5902"/>
          <ac:picMkLst>
            <pc:docMk/>
            <pc:sldMk cId="1263622573" sldId="265"/>
            <ac:picMk id="14" creationId="{638BEFEB-4EF3-71B7-81A6-EA2AAB7FD19D}"/>
          </ac:picMkLst>
        </pc:picChg>
        <pc:picChg chg="add del mod">
          <ac:chgData name="Tair Schapira" userId="7b6d19ccc0a78ac1" providerId="LiveId" clId="{CE26B1FC-4B36-4559-93BC-885AD316E0D3}" dt="2023-06-16T10:00:44.346" v="5904"/>
          <ac:picMkLst>
            <pc:docMk/>
            <pc:sldMk cId="1263622573" sldId="265"/>
            <ac:picMk id="15" creationId="{D2C8D96F-3D34-9624-3B95-8C33D2E94051}"/>
          </ac:picMkLst>
        </pc:picChg>
        <pc:picChg chg="mod">
          <ac:chgData name="Tair Schapira" userId="7b6d19ccc0a78ac1" providerId="LiveId" clId="{CE26B1FC-4B36-4559-93BC-885AD316E0D3}" dt="2023-06-15T20:38:49.686" v="3640" actId="1076"/>
          <ac:picMkLst>
            <pc:docMk/>
            <pc:sldMk cId="1263622573" sldId="265"/>
            <ac:picMk id="19" creationId="{C4D7CC09-A205-4AD4-6B0B-B66A3E4F4944}"/>
          </ac:picMkLst>
        </pc:picChg>
        <pc:picChg chg="add del mod ord">
          <ac:chgData name="Tair Schapira" userId="7b6d19ccc0a78ac1" providerId="LiveId" clId="{CE26B1FC-4B36-4559-93BC-885AD316E0D3}" dt="2023-06-16T10:01:12.055" v="5905"/>
          <ac:picMkLst>
            <pc:docMk/>
            <pc:sldMk cId="1263622573" sldId="265"/>
            <ac:picMk id="23" creationId="{4ADF8994-70B8-BF35-7397-1B37A421D984}"/>
          </ac:picMkLst>
        </pc:picChg>
        <pc:picChg chg="add del mod">
          <ac:chgData name="Tair Schapira" userId="7b6d19ccc0a78ac1" providerId="LiveId" clId="{CE26B1FC-4B36-4559-93BC-885AD316E0D3}" dt="2023-06-16T10:01:31.325" v="5907"/>
          <ac:picMkLst>
            <pc:docMk/>
            <pc:sldMk cId="1263622573" sldId="265"/>
            <ac:picMk id="24" creationId="{08B0BEED-A136-2884-C160-A056DA53B4E8}"/>
          </ac:picMkLst>
        </pc:picChg>
        <pc:picChg chg="add del mod">
          <ac:chgData name="Tair Schapira" userId="7b6d19ccc0a78ac1" providerId="LiveId" clId="{CE26B1FC-4B36-4559-93BC-885AD316E0D3}" dt="2023-06-16T08:30:52.757" v="5671"/>
          <ac:picMkLst>
            <pc:docMk/>
            <pc:sldMk cId="1263622573" sldId="265"/>
            <ac:picMk id="24" creationId="{FABD03A4-1E76-B91F-12DC-57EC91731DE2}"/>
          </ac:picMkLst>
        </pc:picChg>
        <pc:picChg chg="add del mod ord">
          <ac:chgData name="Tair Schapira" userId="7b6d19ccc0a78ac1" providerId="LiveId" clId="{CE26B1FC-4B36-4559-93BC-885AD316E0D3}" dt="2023-06-16T10:01:57.694" v="5908"/>
          <ac:picMkLst>
            <pc:docMk/>
            <pc:sldMk cId="1263622573" sldId="265"/>
            <ac:picMk id="29" creationId="{C3F12D6E-C058-AC1E-AFE0-8D04142FD6E7}"/>
          </ac:picMkLst>
        </pc:picChg>
        <pc:picChg chg="add mod">
          <ac:chgData name="Tair Schapira" userId="7b6d19ccc0a78ac1" providerId="LiveId" clId="{CE26B1FC-4B36-4559-93BC-885AD316E0D3}" dt="2023-06-16T10:01:57.694" v="5908"/>
          <ac:picMkLst>
            <pc:docMk/>
            <pc:sldMk cId="1263622573" sldId="265"/>
            <ac:picMk id="30" creationId="{50C400E0-A285-4FE4-FE40-ADAB7A9F3EB0}"/>
          </ac:picMkLst>
        </pc:picChg>
        <pc:picChg chg="add del mod ord">
          <ac:chgData name="Tair Schapira" userId="7b6d19ccc0a78ac1" providerId="LiveId" clId="{CE26B1FC-4B36-4559-93BC-885AD316E0D3}" dt="2023-06-16T08:31:09.217" v="5672"/>
          <ac:picMkLst>
            <pc:docMk/>
            <pc:sldMk cId="1263622573" sldId="265"/>
            <ac:picMk id="35" creationId="{0B678F84-4CAE-FE39-1133-DAB0FF3DDFE3}"/>
          </ac:picMkLst>
        </pc:picChg>
        <pc:picChg chg="add del mod">
          <ac:chgData name="Tair Schapira" userId="7b6d19ccc0a78ac1" providerId="LiveId" clId="{CE26B1FC-4B36-4559-93BC-885AD316E0D3}" dt="2023-06-16T08:31:12.519" v="5674"/>
          <ac:picMkLst>
            <pc:docMk/>
            <pc:sldMk cId="1263622573" sldId="265"/>
            <ac:picMk id="36" creationId="{610E2CA3-0240-5766-F206-6ADC6063A3C8}"/>
          </ac:picMkLst>
        </pc:picChg>
        <pc:picChg chg="add del mod ord">
          <ac:chgData name="Tair Schapira" userId="7b6d19ccc0a78ac1" providerId="LiveId" clId="{CE26B1FC-4B36-4559-93BC-885AD316E0D3}" dt="2023-06-16T08:31:34.658" v="5675"/>
          <ac:picMkLst>
            <pc:docMk/>
            <pc:sldMk cId="1263622573" sldId="265"/>
            <ac:picMk id="39" creationId="{CEEB72EF-9F21-94DE-F243-EE89885A12AC}"/>
          </ac:picMkLst>
        </pc:picChg>
        <pc:picChg chg="add del mod">
          <ac:chgData name="Tair Schapira" userId="7b6d19ccc0a78ac1" providerId="LiveId" clId="{CE26B1FC-4B36-4559-93BC-885AD316E0D3}" dt="2023-06-16T08:31:42.861" v="5677"/>
          <ac:picMkLst>
            <pc:docMk/>
            <pc:sldMk cId="1263622573" sldId="265"/>
            <ac:picMk id="40" creationId="{7239326A-8C11-DF26-3AA9-68C714ED1139}"/>
          </ac:picMkLst>
        </pc:picChg>
        <pc:picChg chg="add del mod ord">
          <ac:chgData name="Tair Schapira" userId="7b6d19ccc0a78ac1" providerId="LiveId" clId="{CE26B1FC-4B36-4559-93BC-885AD316E0D3}" dt="2023-06-16T08:32:16.918" v="5678"/>
          <ac:picMkLst>
            <pc:docMk/>
            <pc:sldMk cId="1263622573" sldId="265"/>
            <ac:picMk id="43" creationId="{62DE3CDA-EFAC-E027-D622-099350FB7B2C}"/>
          </ac:picMkLst>
        </pc:picChg>
        <pc:picChg chg="add del mod">
          <ac:chgData name="Tair Schapira" userId="7b6d19ccc0a78ac1" providerId="LiveId" clId="{CE26B1FC-4B36-4559-93BC-885AD316E0D3}" dt="2023-06-16T08:33:35.027" v="5680"/>
          <ac:picMkLst>
            <pc:docMk/>
            <pc:sldMk cId="1263622573" sldId="265"/>
            <ac:picMk id="44" creationId="{56D47495-A559-FAD0-11BC-D52A53FAFE55}"/>
          </ac:picMkLst>
        </pc:picChg>
        <pc:picChg chg="add del mod ord">
          <ac:chgData name="Tair Schapira" userId="7b6d19ccc0a78ac1" providerId="LiveId" clId="{CE26B1FC-4B36-4559-93BC-885AD316E0D3}" dt="2023-06-16T08:34:06.427" v="5681"/>
          <ac:picMkLst>
            <pc:docMk/>
            <pc:sldMk cId="1263622573" sldId="265"/>
            <ac:picMk id="51" creationId="{23CCC715-8536-54B3-0F57-5D75C87D0EB9}"/>
          </ac:picMkLst>
        </pc:picChg>
        <pc:picChg chg="add del mod">
          <ac:chgData name="Tair Schapira" userId="7b6d19ccc0a78ac1" providerId="LiveId" clId="{CE26B1FC-4B36-4559-93BC-885AD316E0D3}" dt="2023-06-16T09:59:56.926" v="5901"/>
          <ac:picMkLst>
            <pc:docMk/>
            <pc:sldMk cId="1263622573" sldId="265"/>
            <ac:picMk id="52" creationId="{0E69C0F0-FC05-75F9-0CA9-2E596DD43266}"/>
          </ac:picMkLst>
        </pc:picChg>
      </pc:sldChg>
      <pc:sldChg chg="addSp delSp modSp new mod ord modTransition modAnim">
        <pc:chgData name="Tair Schapira" userId="7b6d19ccc0a78ac1" providerId="LiveId" clId="{CE26B1FC-4B36-4559-93BC-885AD316E0D3}" dt="2023-06-16T09:56:10.722" v="5884"/>
        <pc:sldMkLst>
          <pc:docMk/>
          <pc:sldMk cId="2878421950" sldId="266"/>
        </pc:sldMkLst>
        <pc:spChg chg="mod">
          <ac:chgData name="Tair Schapira" userId="7b6d19ccc0a78ac1" providerId="LiveId" clId="{CE26B1FC-4B36-4559-93BC-885AD316E0D3}" dt="2023-06-15T20:21:12.298" v="3408" actId="27636"/>
          <ac:spMkLst>
            <pc:docMk/>
            <pc:sldMk cId="2878421950" sldId="266"/>
            <ac:spMk id="2" creationId="{492304D9-D798-86A4-75DE-A08468FD0FFC}"/>
          </ac:spMkLst>
        </pc:spChg>
        <pc:spChg chg="del">
          <ac:chgData name="Tair Schapira" userId="7b6d19ccc0a78ac1" providerId="LiveId" clId="{CE26B1FC-4B36-4559-93BC-885AD316E0D3}" dt="2023-06-15T19:20:04.262" v="706" actId="478"/>
          <ac:spMkLst>
            <pc:docMk/>
            <pc:sldMk cId="2878421950" sldId="266"/>
            <ac:spMk id="3" creationId="{8A00C8E3-7B5B-B132-9BFA-77FA78E1CAAD}"/>
          </ac:spMkLst>
        </pc:spChg>
        <pc:spChg chg="add del mod">
          <ac:chgData name="Tair Schapira" userId="7b6d19ccc0a78ac1" providerId="LiveId" clId="{CE26B1FC-4B36-4559-93BC-885AD316E0D3}" dt="2023-06-15T19:22:41.756" v="735" actId="478"/>
          <ac:spMkLst>
            <pc:docMk/>
            <pc:sldMk cId="2878421950" sldId="266"/>
            <ac:spMk id="8" creationId="{619F85A6-BD92-FA8D-1D4C-BFE2605C3371}"/>
          </ac:spMkLst>
        </pc:spChg>
        <pc:spChg chg="add del mod">
          <ac:chgData name="Tair Schapira" userId="7b6d19ccc0a78ac1" providerId="LiveId" clId="{CE26B1FC-4B36-4559-93BC-885AD316E0D3}" dt="2023-06-15T20:33:35.212" v="3578" actId="478"/>
          <ac:spMkLst>
            <pc:docMk/>
            <pc:sldMk cId="2878421950" sldId="266"/>
            <ac:spMk id="9" creationId="{E2786FAE-5CCE-19A0-8623-81BF17C19270}"/>
          </ac:spMkLst>
        </pc:spChg>
        <pc:spChg chg="add del">
          <ac:chgData name="Tair Schapira" userId="7b6d19ccc0a78ac1" providerId="LiveId" clId="{CE26B1FC-4B36-4559-93BC-885AD316E0D3}" dt="2023-06-15T20:33:17.525" v="3572" actId="22"/>
          <ac:spMkLst>
            <pc:docMk/>
            <pc:sldMk cId="2878421950" sldId="266"/>
            <ac:spMk id="11" creationId="{299C3DEE-3CCD-E4DD-5AB5-413A13F3D1D4}"/>
          </ac:spMkLst>
        </pc:spChg>
        <pc:spChg chg="add mod">
          <ac:chgData name="Tair Schapira" userId="7b6d19ccc0a78ac1" providerId="LiveId" clId="{CE26B1FC-4B36-4559-93BC-885AD316E0D3}" dt="2023-06-15T20:36:04.272" v="3593" actId="14100"/>
          <ac:spMkLst>
            <pc:docMk/>
            <pc:sldMk cId="2878421950" sldId="266"/>
            <ac:spMk id="13" creationId="{1CD5BC18-3F0F-15F8-5915-C144870C2BC8}"/>
          </ac:spMkLst>
        </pc:spChg>
        <pc:spChg chg="add del">
          <ac:chgData name="Tair Schapira" userId="7b6d19ccc0a78ac1" providerId="LiveId" clId="{CE26B1FC-4B36-4559-93BC-885AD316E0D3}" dt="2023-06-15T20:33:58.132" v="3583" actId="478"/>
          <ac:spMkLst>
            <pc:docMk/>
            <pc:sldMk cId="2878421950" sldId="266"/>
            <ac:spMk id="14" creationId="{BC41FAB1-8A2F-C153-347A-7276A2D39D84}"/>
          </ac:spMkLst>
        </pc:spChg>
        <pc:picChg chg="add mod">
          <ac:chgData name="Tair Schapira" userId="7b6d19ccc0a78ac1" providerId="LiveId" clId="{CE26B1FC-4B36-4559-93BC-885AD316E0D3}" dt="2023-06-15T20:36:07.486" v="3594" actId="1076"/>
          <ac:picMkLst>
            <pc:docMk/>
            <pc:sldMk cId="2878421950" sldId="266"/>
            <ac:picMk id="5" creationId="{43A39D80-E0BF-172D-46B3-C054AB395C3A}"/>
          </ac:picMkLst>
        </pc:picChg>
        <pc:picChg chg="add mod">
          <ac:chgData name="Tair Schapira" userId="7b6d19ccc0a78ac1" providerId="LiveId" clId="{CE26B1FC-4B36-4559-93BC-885AD316E0D3}" dt="2023-06-15T20:36:12.238" v="3596" actId="14100"/>
          <ac:picMkLst>
            <pc:docMk/>
            <pc:sldMk cId="2878421950" sldId="266"/>
            <ac:picMk id="7" creationId="{054588D5-DF3F-A740-602F-01A095FD74A9}"/>
          </ac:picMkLst>
        </pc:picChg>
        <pc:picChg chg="add del mod ord">
          <ac:chgData name="Tair Schapira" userId="7b6d19ccc0a78ac1" providerId="LiveId" clId="{CE26B1FC-4B36-4559-93BC-885AD316E0D3}" dt="2023-06-16T09:55:44.115" v="5881"/>
          <ac:picMkLst>
            <pc:docMk/>
            <pc:sldMk cId="2878421950" sldId="266"/>
            <ac:picMk id="8" creationId="{8C3A447E-5A88-1DB6-0615-5433D6B5D40F}"/>
          </ac:picMkLst>
        </pc:picChg>
        <pc:picChg chg="add del mod">
          <ac:chgData name="Tair Schapira" userId="7b6d19ccc0a78ac1" providerId="LiveId" clId="{CE26B1FC-4B36-4559-93BC-885AD316E0D3}" dt="2023-06-16T09:55:46.460" v="5883"/>
          <ac:picMkLst>
            <pc:docMk/>
            <pc:sldMk cId="2878421950" sldId="266"/>
            <ac:picMk id="9" creationId="{2FFC57FA-EA25-BE78-85EC-2AD52EA495D9}"/>
          </ac:picMkLst>
        </pc:picChg>
        <pc:picChg chg="add del mod ord">
          <ac:chgData name="Tair Schapira" userId="7b6d19ccc0a78ac1" providerId="LiveId" clId="{CE26B1FC-4B36-4559-93BC-885AD316E0D3}" dt="2023-06-16T09:56:10.722" v="5884"/>
          <ac:picMkLst>
            <pc:docMk/>
            <pc:sldMk cId="2878421950" sldId="266"/>
            <ac:picMk id="12" creationId="{44BFEFE2-A1F8-8FBD-194B-2235F68EE11C}"/>
          </ac:picMkLst>
        </pc:picChg>
        <pc:picChg chg="add mod">
          <ac:chgData name="Tair Schapira" userId="7b6d19ccc0a78ac1" providerId="LiveId" clId="{CE26B1FC-4B36-4559-93BC-885AD316E0D3}" dt="2023-06-16T09:56:10.722" v="5884"/>
          <ac:picMkLst>
            <pc:docMk/>
            <pc:sldMk cId="2878421950" sldId="266"/>
            <ac:picMk id="14" creationId="{98FB532A-3184-3C3D-0C5D-A8F363A64C94}"/>
          </ac:picMkLst>
        </pc:picChg>
        <pc:picChg chg="add del mod">
          <ac:chgData name="Tair Schapira" userId="7b6d19ccc0a78ac1" providerId="LiveId" clId="{CE26B1FC-4B36-4559-93BC-885AD316E0D3}" dt="2023-06-16T07:56:41.433" v="5654"/>
          <ac:picMkLst>
            <pc:docMk/>
            <pc:sldMk cId="2878421950" sldId="266"/>
            <ac:picMk id="17" creationId="{6001DD79-D272-4886-195A-2684535E6A76}"/>
          </ac:picMkLst>
        </pc:picChg>
        <pc:picChg chg="add del mod ord">
          <ac:chgData name="Tair Schapira" userId="7b6d19ccc0a78ac1" providerId="LiveId" clId="{CE26B1FC-4B36-4559-93BC-885AD316E0D3}" dt="2023-06-16T07:56:52.502" v="5655"/>
          <ac:picMkLst>
            <pc:docMk/>
            <pc:sldMk cId="2878421950" sldId="266"/>
            <ac:picMk id="20" creationId="{34FF0CEE-4292-4617-BB6A-9A0F71A9CFEB}"/>
          </ac:picMkLst>
        </pc:picChg>
        <pc:picChg chg="add del mod">
          <ac:chgData name="Tair Schapira" userId="7b6d19ccc0a78ac1" providerId="LiveId" clId="{CE26B1FC-4B36-4559-93BC-885AD316E0D3}" dt="2023-06-16T07:56:56.183" v="5657"/>
          <ac:picMkLst>
            <pc:docMk/>
            <pc:sldMk cId="2878421950" sldId="266"/>
            <ac:picMk id="21" creationId="{6F056D3B-C309-3857-E5D9-C347F770B0A1}"/>
          </ac:picMkLst>
        </pc:picChg>
        <pc:picChg chg="add del mod ord">
          <ac:chgData name="Tair Schapira" userId="7b6d19ccc0a78ac1" providerId="LiveId" clId="{CE26B1FC-4B36-4559-93BC-885AD316E0D3}" dt="2023-06-16T07:57:23.050" v="5658"/>
          <ac:picMkLst>
            <pc:docMk/>
            <pc:sldMk cId="2878421950" sldId="266"/>
            <ac:picMk id="24" creationId="{3F2B210C-C634-FD8D-D5B0-BBDF66108B4B}"/>
          </ac:picMkLst>
        </pc:picChg>
        <pc:picChg chg="add del mod">
          <ac:chgData name="Tair Schapira" userId="7b6d19ccc0a78ac1" providerId="LiveId" clId="{CE26B1FC-4B36-4559-93BC-885AD316E0D3}" dt="2023-06-16T09:55:20.106" v="5880"/>
          <ac:picMkLst>
            <pc:docMk/>
            <pc:sldMk cId="2878421950" sldId="266"/>
            <ac:picMk id="25" creationId="{0BD90AAA-9E11-5543-C0A7-681631B97115}"/>
          </ac:picMkLst>
        </pc:picChg>
      </pc:sldChg>
      <pc:sldChg chg="addSp delSp modSp new del mod">
        <pc:chgData name="Tair Schapira" userId="7b6d19ccc0a78ac1" providerId="LiveId" clId="{CE26B1FC-4B36-4559-93BC-885AD316E0D3}" dt="2023-06-15T20:32:44.127" v="3567" actId="47"/>
        <pc:sldMkLst>
          <pc:docMk/>
          <pc:sldMk cId="2834619768" sldId="267"/>
        </pc:sldMkLst>
        <pc:spChg chg="del">
          <ac:chgData name="Tair Schapira" userId="7b6d19ccc0a78ac1" providerId="LiveId" clId="{CE26B1FC-4B36-4559-93BC-885AD316E0D3}" dt="2023-06-15T19:02:14.838" v="9" actId="478"/>
          <ac:spMkLst>
            <pc:docMk/>
            <pc:sldMk cId="2834619768" sldId="267"/>
            <ac:spMk id="2" creationId="{F66A91E3-B75B-F59B-5533-39C39AE718F8}"/>
          </ac:spMkLst>
        </pc:spChg>
        <pc:spChg chg="del">
          <ac:chgData name="Tair Schapira" userId="7b6d19ccc0a78ac1" providerId="LiveId" clId="{CE26B1FC-4B36-4559-93BC-885AD316E0D3}" dt="2023-06-15T19:02:17.822" v="10" actId="478"/>
          <ac:spMkLst>
            <pc:docMk/>
            <pc:sldMk cId="2834619768" sldId="267"/>
            <ac:spMk id="3" creationId="{DCABE78D-CB9F-2CB5-3EC9-DABB94E891C4}"/>
          </ac:spMkLst>
        </pc:spChg>
        <pc:spChg chg="add mod">
          <ac:chgData name="Tair Schapira" userId="7b6d19ccc0a78ac1" providerId="LiveId" clId="{CE26B1FC-4B36-4559-93BC-885AD316E0D3}" dt="2023-06-15T19:02:58.625" v="36" actId="1076"/>
          <ac:spMkLst>
            <pc:docMk/>
            <pc:sldMk cId="2834619768" sldId="267"/>
            <ac:spMk id="4" creationId="{059ABDC2-1421-6EAA-71E3-1A0584C6FCDE}"/>
          </ac:spMkLst>
        </pc:spChg>
      </pc:sldChg>
      <pc:sldChg chg="addSp delSp modSp new del mod setBg setClrOvrMap delDesignElem">
        <pc:chgData name="Tair Schapira" userId="7b6d19ccc0a78ac1" providerId="LiveId" clId="{CE26B1FC-4B36-4559-93BC-885AD316E0D3}" dt="2023-06-15T20:24:46.462" v="3450" actId="47"/>
        <pc:sldMkLst>
          <pc:docMk/>
          <pc:sldMk cId="3039553968" sldId="268"/>
        </pc:sldMkLst>
        <pc:spChg chg="del">
          <ac:chgData name="Tair Schapira" userId="7b6d19ccc0a78ac1" providerId="LiveId" clId="{CE26B1FC-4B36-4559-93BC-885AD316E0D3}" dt="2023-06-15T19:03:22.212" v="38" actId="478"/>
          <ac:spMkLst>
            <pc:docMk/>
            <pc:sldMk cId="3039553968" sldId="268"/>
            <ac:spMk id="2" creationId="{89C002E0-8D53-6167-B5D2-8D21E0ADC65F}"/>
          </ac:spMkLst>
        </pc:spChg>
        <pc:spChg chg="del">
          <ac:chgData name="Tair Schapira" userId="7b6d19ccc0a78ac1" providerId="LiveId" clId="{CE26B1FC-4B36-4559-93BC-885AD316E0D3}" dt="2023-06-15T19:03:23.982" v="39" actId="478"/>
          <ac:spMkLst>
            <pc:docMk/>
            <pc:sldMk cId="3039553968" sldId="268"/>
            <ac:spMk id="3" creationId="{60050F4A-0DF4-1C46-0A79-87963A8F947D}"/>
          </ac:spMkLst>
        </pc:spChg>
        <pc:spChg chg="add mod">
          <ac:chgData name="Tair Schapira" userId="7b6d19ccc0a78ac1" providerId="LiveId" clId="{CE26B1FC-4B36-4559-93BC-885AD316E0D3}" dt="2023-06-15T20:23:59.081" v="3447" actId="1076"/>
          <ac:spMkLst>
            <pc:docMk/>
            <pc:sldMk cId="3039553968" sldId="268"/>
            <ac:spMk id="4" creationId="{F473C214-DBBD-F37E-42CD-7F99F2288478}"/>
          </ac:spMkLst>
        </pc:spChg>
        <pc:spChg chg="add del">
          <ac:chgData name="Tair Schapira" userId="7b6d19ccc0a78ac1" providerId="LiveId" clId="{CE26B1FC-4B36-4559-93BC-885AD316E0D3}" dt="2023-06-15T20:19:39.120" v="3228" actId="26606"/>
          <ac:spMkLst>
            <pc:docMk/>
            <pc:sldMk cId="3039553968" sldId="268"/>
            <ac:spMk id="9" creationId="{787F4F1C-8D3D-4EC1-B72D-A0470A5A08B8}"/>
          </ac:spMkLst>
        </pc:spChg>
        <pc:spChg chg="add del">
          <ac:chgData name="Tair Schapira" userId="7b6d19ccc0a78ac1" providerId="LiveId" clId="{CE26B1FC-4B36-4559-93BC-885AD316E0D3}" dt="2023-06-15T20:20:04.599" v="3259" actId="26606"/>
          <ac:spMkLst>
            <pc:docMk/>
            <pc:sldMk cId="3039553968" sldId="268"/>
            <ac:spMk id="10" creationId="{4609862E-48F9-45AC-8D44-67A0268A7935}"/>
          </ac:spMkLst>
        </pc:spChg>
        <pc:spChg chg="add del">
          <ac:chgData name="Tair Schapira" userId="7b6d19ccc0a78ac1" providerId="LiveId" clId="{CE26B1FC-4B36-4559-93BC-885AD316E0D3}" dt="2023-06-15T20:20:40.832" v="3320" actId="26606"/>
          <ac:spMkLst>
            <pc:docMk/>
            <pc:sldMk cId="3039553968" sldId="268"/>
            <ac:spMk id="12" creationId="{0E30439A-8A5B-46EC-8283-9B6B031D40D0}"/>
          </ac:spMkLst>
        </pc:spChg>
        <pc:spChg chg="add del">
          <ac:chgData name="Tair Schapira" userId="7b6d19ccc0a78ac1" providerId="LiveId" clId="{CE26B1FC-4B36-4559-93BC-885AD316E0D3}" dt="2023-06-15T20:20:40.832" v="3320" actId="26606"/>
          <ac:spMkLst>
            <pc:docMk/>
            <pc:sldMk cId="3039553968" sldId="268"/>
            <ac:spMk id="14" creationId="{5CEAD642-85CF-4750-8432-7C80C901F001}"/>
          </ac:spMkLst>
        </pc:spChg>
        <pc:spChg chg="add del">
          <ac:chgData name="Tair Schapira" userId="7b6d19ccc0a78ac1" providerId="LiveId" clId="{CE26B1FC-4B36-4559-93BC-885AD316E0D3}" dt="2023-06-15T20:20:40.832" v="3320" actId="26606"/>
          <ac:spMkLst>
            <pc:docMk/>
            <pc:sldMk cId="3039553968" sldId="268"/>
            <ac:spMk id="16" creationId="{FA33EEAE-15D5-4119-8C1E-89D943F911EF}"/>
          </ac:spMkLst>
        </pc:spChg>
        <pc:spChg chg="add del">
          <ac:chgData name="Tair Schapira" userId="7b6d19ccc0a78ac1" providerId="LiveId" clId="{CE26B1FC-4B36-4559-93BC-885AD316E0D3}" dt="2023-06-15T20:20:40.832" v="3320" actId="26606"/>
          <ac:spMkLst>
            <pc:docMk/>
            <pc:sldMk cId="3039553968" sldId="268"/>
            <ac:spMk id="18" creationId="{730D8B3B-9B80-4025-B934-26DC7D7CD231}"/>
          </ac:spMkLst>
        </pc:spChg>
        <pc:spChg chg="add del">
          <ac:chgData name="Tair Schapira" userId="7b6d19ccc0a78ac1" providerId="LiveId" clId="{CE26B1FC-4B36-4559-93BC-885AD316E0D3}" dt="2023-06-15T20:19:40.184" v="3230" actId="26606"/>
          <ac:spMkLst>
            <pc:docMk/>
            <pc:sldMk cId="3039553968" sldId="268"/>
            <ac:spMk id="19" creationId="{FB5B0058-AF13-4859-B429-4EDDE2A26F7F}"/>
          </ac:spMkLst>
        </pc:spChg>
        <pc:spChg chg="add del">
          <ac:chgData name="Tair Schapira" userId="7b6d19ccc0a78ac1" providerId="LiveId" clId="{CE26B1FC-4B36-4559-93BC-885AD316E0D3}" dt="2023-06-15T20:19:52.496" v="3236"/>
          <ac:spMkLst>
            <pc:docMk/>
            <pc:sldMk cId="3039553968" sldId="268"/>
            <ac:spMk id="22" creationId="{FB5B0058-AF13-4859-B429-4EDDE2A26F7F}"/>
          </ac:spMkLst>
        </pc:spChg>
        <pc:spChg chg="add del">
          <ac:chgData name="Tair Schapira" userId="7b6d19ccc0a78ac1" providerId="LiveId" clId="{CE26B1FC-4B36-4559-93BC-885AD316E0D3}" dt="2023-06-15T20:20:40.832" v="3320" actId="26606"/>
          <ac:spMkLst>
            <pc:docMk/>
            <pc:sldMk cId="3039553968" sldId="268"/>
            <ac:spMk id="26" creationId="{B5A1B09C-1565-46F8-B70F-621C5EB48A09}"/>
          </ac:spMkLst>
        </pc:spChg>
        <pc:spChg chg="add del">
          <ac:chgData name="Tair Schapira" userId="7b6d19ccc0a78ac1" providerId="LiveId" clId="{CE26B1FC-4B36-4559-93BC-885AD316E0D3}" dt="2023-06-15T20:20:40.832" v="3320" actId="26606"/>
          <ac:spMkLst>
            <pc:docMk/>
            <pc:sldMk cId="3039553968" sldId="268"/>
            <ac:spMk id="27" creationId="{8C516CC8-80AC-446C-A56E-9F54B7210402}"/>
          </ac:spMkLst>
        </pc:spChg>
        <pc:spChg chg="add del">
          <ac:chgData name="Tair Schapira" userId="7b6d19ccc0a78ac1" providerId="LiveId" clId="{CE26B1FC-4B36-4559-93BC-885AD316E0D3}" dt="2023-06-15T20:20:06.658" v="3261" actId="26606"/>
          <ac:spMkLst>
            <pc:docMk/>
            <pc:sldMk cId="3039553968" sldId="268"/>
            <ac:spMk id="33" creationId="{4609862E-48F9-45AC-8D44-67A0268A7935}"/>
          </ac:spMkLst>
        </pc:spChg>
        <pc:spChg chg="add del">
          <ac:chgData name="Tair Schapira" userId="7b6d19ccc0a78ac1" providerId="LiveId" clId="{CE26B1FC-4B36-4559-93BC-885AD316E0D3}" dt="2023-06-15T20:20:06.658" v="3261" actId="26606"/>
          <ac:spMkLst>
            <pc:docMk/>
            <pc:sldMk cId="3039553968" sldId="268"/>
            <ac:spMk id="34" creationId="{2D5EEA8B-2D86-4D1D-96B3-6B8290303786}"/>
          </ac:spMkLst>
        </pc:spChg>
        <pc:spChg chg="add del">
          <ac:chgData name="Tair Schapira" userId="7b6d19ccc0a78ac1" providerId="LiveId" clId="{CE26B1FC-4B36-4559-93BC-885AD316E0D3}" dt="2023-06-15T20:20:40.832" v="3320" actId="26606"/>
          <ac:spMkLst>
            <pc:docMk/>
            <pc:sldMk cId="3039553968" sldId="268"/>
            <ac:spMk id="35" creationId="{53947E58-F088-49F1-A3D1-DEA690192E84}"/>
          </ac:spMkLst>
        </pc:spChg>
        <pc:spChg chg="add del">
          <ac:chgData name="Tair Schapira" userId="7b6d19ccc0a78ac1" providerId="LiveId" clId="{CE26B1FC-4B36-4559-93BC-885AD316E0D3}" dt="2023-06-15T20:20:07.235" v="3263" actId="26606"/>
          <ac:spMkLst>
            <pc:docMk/>
            <pc:sldMk cId="3039553968" sldId="268"/>
            <ac:spMk id="41" creationId="{313BE87B-D7FD-4BF3-A7BC-511F522528C2}"/>
          </ac:spMkLst>
        </pc:spChg>
        <pc:spChg chg="add del">
          <ac:chgData name="Tair Schapira" userId="7b6d19ccc0a78ac1" providerId="LiveId" clId="{CE26B1FC-4B36-4559-93BC-885AD316E0D3}" dt="2023-06-15T20:20:07.235" v="3263" actId="26606"/>
          <ac:spMkLst>
            <pc:docMk/>
            <pc:sldMk cId="3039553968" sldId="268"/>
            <ac:spMk id="42" creationId="{035A481B-C639-4892-B0EF-4D8373A9B06A}"/>
          </ac:spMkLst>
        </pc:spChg>
        <pc:spChg chg="add del">
          <ac:chgData name="Tair Schapira" userId="7b6d19ccc0a78ac1" providerId="LiveId" clId="{CE26B1FC-4B36-4559-93BC-885AD316E0D3}" dt="2023-06-15T20:20:07.235" v="3263" actId="26606"/>
          <ac:spMkLst>
            <pc:docMk/>
            <pc:sldMk cId="3039553968" sldId="268"/>
            <ac:spMk id="43" creationId="{052BD58B-6284-459E-9FF4-A97F3A569074}"/>
          </ac:spMkLst>
        </pc:spChg>
        <pc:spChg chg="add del">
          <ac:chgData name="Tair Schapira" userId="7b6d19ccc0a78ac1" providerId="LiveId" clId="{CE26B1FC-4B36-4559-93BC-885AD316E0D3}" dt="2023-06-15T20:20:43.080" v="3323"/>
          <ac:spMkLst>
            <pc:docMk/>
            <pc:sldMk cId="3039553968" sldId="268"/>
            <ac:spMk id="44" creationId="{1DB7C82F-AB7E-4F0C-B829-FA1B9C415180}"/>
          </ac:spMkLst>
        </pc:spChg>
        <pc:spChg chg="add del">
          <ac:chgData name="Tair Schapira" userId="7b6d19ccc0a78ac1" providerId="LiveId" clId="{CE26B1FC-4B36-4559-93BC-885AD316E0D3}" dt="2023-06-15T20:20:43.080" v="3323"/>
          <ac:spMkLst>
            <pc:docMk/>
            <pc:sldMk cId="3039553968" sldId="268"/>
            <ac:spMk id="45" creationId="{F55FFF17-D3D5-4F58-BA56-54EA901CE038}"/>
          </ac:spMkLst>
        </pc:spChg>
        <pc:spChg chg="add del">
          <ac:chgData name="Tair Schapira" userId="7b6d19ccc0a78ac1" providerId="LiveId" clId="{CE26B1FC-4B36-4559-93BC-885AD316E0D3}" dt="2023-06-15T20:20:51.969" v="3347" actId="26606"/>
          <ac:spMkLst>
            <pc:docMk/>
            <pc:sldMk cId="3039553968" sldId="268"/>
            <ac:spMk id="46" creationId="{BE194971-2F2D-44B0-8AE6-FF2DCCEE0A96}"/>
          </ac:spMkLst>
        </pc:spChg>
        <pc:spChg chg="add del">
          <ac:chgData name="Tair Schapira" userId="7b6d19ccc0a78ac1" providerId="LiveId" clId="{CE26B1FC-4B36-4559-93BC-885AD316E0D3}" dt="2023-06-15T20:20:51.969" v="3347" actId="26606"/>
          <ac:spMkLst>
            <pc:docMk/>
            <pc:sldMk cId="3039553968" sldId="268"/>
            <ac:spMk id="47" creationId="{1FF9A61E-EB11-4C46-82E1-3E00A3B4B4D6}"/>
          </ac:spMkLst>
        </pc:spChg>
        <pc:spChg chg="add del">
          <ac:chgData name="Tair Schapira" userId="7b6d19ccc0a78ac1" providerId="LiveId" clId="{CE26B1FC-4B36-4559-93BC-885AD316E0D3}" dt="2023-06-15T20:20:07.719" v="3265" actId="26606"/>
          <ac:spMkLst>
            <pc:docMk/>
            <pc:sldMk cId="3039553968" sldId="268"/>
            <ac:spMk id="53" creationId="{7E134C76-7FB4-4BB7-9322-DD8A4B179ACD}"/>
          </ac:spMkLst>
        </pc:spChg>
        <pc:spChg chg="add del">
          <ac:chgData name="Tair Schapira" userId="7b6d19ccc0a78ac1" providerId="LiveId" clId="{CE26B1FC-4B36-4559-93BC-885AD316E0D3}" dt="2023-06-15T20:20:07.719" v="3265" actId="26606"/>
          <ac:spMkLst>
            <pc:docMk/>
            <pc:sldMk cId="3039553968" sldId="268"/>
            <ac:spMk id="54" creationId="{C0C57804-4F33-4D85-AA3E-DA0F214BBD91}"/>
          </ac:spMkLst>
        </pc:spChg>
        <pc:spChg chg="add del">
          <ac:chgData name="Tair Schapira" userId="7b6d19ccc0a78ac1" providerId="LiveId" clId="{CE26B1FC-4B36-4559-93BC-885AD316E0D3}" dt="2023-06-15T20:20:08.874" v="3267" actId="26606"/>
          <ac:spMkLst>
            <pc:docMk/>
            <pc:sldMk cId="3039553968" sldId="268"/>
            <ac:spMk id="61" creationId="{285FDA20-1F2D-4C6B-BEA2-541F2A2DBDA7}"/>
          </ac:spMkLst>
        </pc:spChg>
        <pc:spChg chg="add del">
          <ac:chgData name="Tair Schapira" userId="7b6d19ccc0a78ac1" providerId="LiveId" clId="{CE26B1FC-4B36-4559-93BC-885AD316E0D3}" dt="2023-06-15T20:20:08.874" v="3267" actId="26606"/>
          <ac:spMkLst>
            <pc:docMk/>
            <pc:sldMk cId="3039553968" sldId="268"/>
            <ac:spMk id="62" creationId="{D7A1FF82-7172-4BD7-A331-B18CA494D36F}"/>
          </ac:spMkLst>
        </pc:spChg>
        <pc:spChg chg="add del">
          <ac:chgData name="Tair Schapira" userId="7b6d19ccc0a78ac1" providerId="LiveId" clId="{CE26B1FC-4B36-4559-93BC-885AD316E0D3}" dt="2023-06-15T20:20:51.969" v="3347" actId="26606"/>
          <ac:spMkLst>
            <pc:docMk/>
            <pc:sldMk cId="3039553968" sldId="268"/>
            <ac:spMk id="63" creationId="{62AE8E50-35D4-4D5A-A4BB-168CBB027DA2}"/>
          </ac:spMkLst>
        </pc:spChg>
        <pc:spChg chg="add del">
          <ac:chgData name="Tair Schapira" userId="7b6d19ccc0a78ac1" providerId="LiveId" clId="{CE26B1FC-4B36-4559-93BC-885AD316E0D3}" dt="2023-06-15T20:20:09.394" v="3269" actId="26606"/>
          <ac:spMkLst>
            <pc:docMk/>
            <pc:sldMk cId="3039553968" sldId="268"/>
            <ac:spMk id="69" creationId="{4609862E-48F9-45AC-8D44-67A0268A7935}"/>
          </ac:spMkLst>
        </pc:spChg>
        <pc:spChg chg="add del">
          <ac:chgData name="Tair Schapira" userId="7b6d19ccc0a78ac1" providerId="LiveId" clId="{CE26B1FC-4B36-4559-93BC-885AD316E0D3}" dt="2023-06-15T20:20:51.969" v="3347" actId="26606"/>
          <ac:spMkLst>
            <pc:docMk/>
            <pc:sldMk cId="3039553968" sldId="268"/>
            <ac:spMk id="71" creationId="{C37D1D6D-17D8-4296-B000-665D1892D01E}"/>
          </ac:spMkLst>
        </pc:spChg>
        <pc:spChg chg="add del">
          <ac:chgData name="Tair Schapira" userId="7b6d19ccc0a78ac1" providerId="LiveId" clId="{CE26B1FC-4B36-4559-93BC-885AD316E0D3}" dt="2023-06-15T20:20:10.867" v="3271" actId="26606"/>
          <ac:spMkLst>
            <pc:docMk/>
            <pc:sldMk cId="3039553968" sldId="268"/>
            <ac:spMk id="77" creationId="{EB88142C-D3C4-43DC-A844-A7D9ECB0F5CD}"/>
          </ac:spMkLst>
        </pc:spChg>
        <pc:spChg chg="add del">
          <ac:chgData name="Tair Schapira" userId="7b6d19ccc0a78ac1" providerId="LiveId" clId="{CE26B1FC-4B36-4559-93BC-885AD316E0D3}" dt="2023-06-15T20:20:10.867" v="3271" actId="26606"/>
          <ac:spMkLst>
            <pc:docMk/>
            <pc:sldMk cId="3039553968" sldId="268"/>
            <ac:spMk id="78" creationId="{416DC9EF-092A-4FEF-8A40-0E509CA79855}"/>
          </ac:spMkLst>
        </pc:spChg>
        <pc:spChg chg="add del">
          <ac:chgData name="Tair Schapira" userId="7b6d19ccc0a78ac1" providerId="LiveId" clId="{CE26B1FC-4B36-4559-93BC-885AD316E0D3}" dt="2023-06-15T20:20:51.969" v="3347" actId="26606"/>
          <ac:spMkLst>
            <pc:docMk/>
            <pc:sldMk cId="3039553968" sldId="268"/>
            <ac:spMk id="79" creationId="{1B26E892-1320-40AA-9CA1-246721C18768}"/>
          </ac:spMkLst>
        </pc:spChg>
        <pc:spChg chg="add del">
          <ac:chgData name="Tair Schapira" userId="7b6d19ccc0a78ac1" providerId="LiveId" clId="{CE26B1FC-4B36-4559-93BC-885AD316E0D3}" dt="2023-06-15T20:20:14.459" v="3274"/>
          <ac:spMkLst>
            <pc:docMk/>
            <pc:sldMk cId="3039553968" sldId="268"/>
            <ac:spMk id="85" creationId="{19B315F0-2F2E-4749-9C08-6F2B59723FEF}"/>
          </ac:spMkLst>
        </pc:spChg>
        <pc:spChg chg="add del">
          <ac:chgData name="Tair Schapira" userId="7b6d19ccc0a78ac1" providerId="LiveId" clId="{CE26B1FC-4B36-4559-93BC-885AD316E0D3}" dt="2023-06-15T20:20:14.459" v="3274"/>
          <ac:spMkLst>
            <pc:docMk/>
            <pc:sldMk cId="3039553968" sldId="268"/>
            <ac:spMk id="86" creationId="{035A481B-C639-4892-B0EF-4D8373A9B06A}"/>
          </ac:spMkLst>
        </pc:spChg>
        <pc:spChg chg="add del">
          <ac:chgData name="Tair Schapira" userId="7b6d19ccc0a78ac1" providerId="LiveId" clId="{CE26B1FC-4B36-4559-93BC-885AD316E0D3}" dt="2023-06-15T20:20:14.459" v="3274"/>
          <ac:spMkLst>
            <pc:docMk/>
            <pc:sldMk cId="3039553968" sldId="268"/>
            <ac:spMk id="87" creationId="{052BD58B-6284-459E-9FF4-A97F3A569074}"/>
          </ac:spMkLst>
        </pc:spChg>
        <pc:spChg chg="add del">
          <ac:chgData name="Tair Schapira" userId="7b6d19ccc0a78ac1" providerId="LiveId" clId="{CE26B1FC-4B36-4559-93BC-885AD316E0D3}" dt="2023-06-15T20:20:51.969" v="3347" actId="26606"/>
          <ac:spMkLst>
            <pc:docMk/>
            <pc:sldMk cId="3039553968" sldId="268"/>
            <ac:spMk id="90" creationId="{C170DF7D-4686-4BD5-A9CD-C8964928468D}"/>
          </ac:spMkLst>
        </pc:spChg>
        <pc:spChg chg="add del">
          <ac:chgData name="Tair Schapira" userId="7b6d19ccc0a78ac1" providerId="LiveId" clId="{CE26B1FC-4B36-4559-93BC-885AD316E0D3}" dt="2023-06-15T20:20:54.126" v="3349" actId="26606"/>
          <ac:spMkLst>
            <pc:docMk/>
            <pc:sldMk cId="3039553968" sldId="268"/>
            <ac:spMk id="92" creationId="{BE194971-2F2D-44B0-8AE6-FF2DCCEE0A96}"/>
          </ac:spMkLst>
        </pc:spChg>
        <pc:spChg chg="add del">
          <ac:chgData name="Tair Schapira" userId="7b6d19ccc0a78ac1" providerId="LiveId" clId="{CE26B1FC-4B36-4559-93BC-885AD316E0D3}" dt="2023-06-15T20:20:54.126" v="3349" actId="26606"/>
          <ac:spMkLst>
            <pc:docMk/>
            <pc:sldMk cId="3039553968" sldId="268"/>
            <ac:spMk id="93" creationId="{1FF9A61E-EB11-4C46-82E1-3E00A3B4B4D6}"/>
          </ac:spMkLst>
        </pc:spChg>
        <pc:spChg chg="add del">
          <ac:chgData name="Tair Schapira" userId="7b6d19ccc0a78ac1" providerId="LiveId" clId="{CE26B1FC-4B36-4559-93BC-885AD316E0D3}" dt="2023-06-15T20:20:54.126" v="3349" actId="26606"/>
          <ac:spMkLst>
            <pc:docMk/>
            <pc:sldMk cId="3039553968" sldId="268"/>
            <ac:spMk id="95" creationId="{9ABC736F-FD1E-4980-876D-E5C38773936B}"/>
          </ac:spMkLst>
        </pc:spChg>
        <pc:spChg chg="add del">
          <ac:chgData name="Tair Schapira" userId="7b6d19ccc0a78ac1" providerId="LiveId" clId="{CE26B1FC-4B36-4559-93BC-885AD316E0D3}" dt="2023-06-15T20:20:54.126" v="3349" actId="26606"/>
          <ac:spMkLst>
            <pc:docMk/>
            <pc:sldMk cId="3039553968" sldId="268"/>
            <ac:spMk id="96" creationId="{8D98EE46-797C-45B8-8337-491B94E0583F}"/>
          </ac:spMkLst>
        </pc:spChg>
        <pc:spChg chg="add del">
          <ac:chgData name="Tair Schapira" userId="7b6d19ccc0a78ac1" providerId="LiveId" clId="{CE26B1FC-4B36-4559-93BC-885AD316E0D3}" dt="2023-06-15T20:20:54.126" v="3349" actId="26606"/>
          <ac:spMkLst>
            <pc:docMk/>
            <pc:sldMk cId="3039553968" sldId="268"/>
            <ac:spMk id="98" creationId="{3915B512-930A-40F0-82A6-4895B71A9566}"/>
          </ac:spMkLst>
        </pc:spChg>
        <pc:spChg chg="add del">
          <ac:chgData name="Tair Schapira" userId="7b6d19ccc0a78ac1" providerId="LiveId" clId="{CE26B1FC-4B36-4559-93BC-885AD316E0D3}" dt="2023-06-15T20:20:55.237" v="3351" actId="26606"/>
          <ac:spMkLst>
            <pc:docMk/>
            <pc:sldMk cId="3039553968" sldId="268"/>
            <ac:spMk id="100" creationId="{BE194971-2F2D-44B0-8AE6-FF2DCCEE0A96}"/>
          </ac:spMkLst>
        </pc:spChg>
        <pc:spChg chg="add del">
          <ac:chgData name="Tair Schapira" userId="7b6d19ccc0a78ac1" providerId="LiveId" clId="{CE26B1FC-4B36-4559-93BC-885AD316E0D3}" dt="2023-06-15T20:20:55.237" v="3351" actId="26606"/>
          <ac:spMkLst>
            <pc:docMk/>
            <pc:sldMk cId="3039553968" sldId="268"/>
            <ac:spMk id="101" creationId="{1FF9A61E-EB11-4C46-82E1-3E00A3B4B4D6}"/>
          </ac:spMkLst>
        </pc:spChg>
        <pc:spChg chg="add del">
          <ac:chgData name="Tair Schapira" userId="7b6d19ccc0a78ac1" providerId="LiveId" clId="{CE26B1FC-4B36-4559-93BC-885AD316E0D3}" dt="2023-06-15T20:20:55.237" v="3351" actId="26606"/>
          <ac:spMkLst>
            <pc:docMk/>
            <pc:sldMk cId="3039553968" sldId="268"/>
            <ac:spMk id="103" creationId="{62AE8E50-35D4-4D5A-A4BB-168CBB027DA2}"/>
          </ac:spMkLst>
        </pc:spChg>
        <pc:spChg chg="add del">
          <ac:chgData name="Tair Schapira" userId="7b6d19ccc0a78ac1" providerId="LiveId" clId="{CE26B1FC-4B36-4559-93BC-885AD316E0D3}" dt="2023-06-15T20:20:55.237" v="3351" actId="26606"/>
          <ac:spMkLst>
            <pc:docMk/>
            <pc:sldMk cId="3039553968" sldId="268"/>
            <ac:spMk id="104" creationId="{C37D1D6D-17D8-4296-B000-665D1892D01E}"/>
          </ac:spMkLst>
        </pc:spChg>
        <pc:spChg chg="add del">
          <ac:chgData name="Tair Schapira" userId="7b6d19ccc0a78ac1" providerId="LiveId" clId="{CE26B1FC-4B36-4559-93BC-885AD316E0D3}" dt="2023-06-15T20:20:55.237" v="3351" actId="26606"/>
          <ac:spMkLst>
            <pc:docMk/>
            <pc:sldMk cId="3039553968" sldId="268"/>
            <ac:spMk id="105" creationId="{1B26E892-1320-40AA-9CA1-246721C18768}"/>
          </ac:spMkLst>
        </pc:spChg>
        <pc:spChg chg="add del">
          <ac:chgData name="Tair Schapira" userId="7b6d19ccc0a78ac1" providerId="LiveId" clId="{CE26B1FC-4B36-4559-93BC-885AD316E0D3}" dt="2023-06-15T20:20:55.237" v="3351" actId="26606"/>
          <ac:spMkLst>
            <pc:docMk/>
            <pc:sldMk cId="3039553968" sldId="268"/>
            <ac:spMk id="107" creationId="{C170DF7D-4686-4BD5-A9CD-C8964928468D}"/>
          </ac:spMkLst>
        </pc:spChg>
        <pc:spChg chg="add del">
          <ac:chgData name="Tair Schapira" userId="7b6d19ccc0a78ac1" providerId="LiveId" clId="{CE26B1FC-4B36-4559-93BC-885AD316E0D3}" dt="2023-06-15T20:20:56.009" v="3353" actId="26606"/>
          <ac:spMkLst>
            <pc:docMk/>
            <pc:sldMk cId="3039553968" sldId="268"/>
            <ac:spMk id="109" creationId="{BE194971-2F2D-44B0-8AE6-FF2DCCEE0A96}"/>
          </ac:spMkLst>
        </pc:spChg>
        <pc:spChg chg="add del">
          <ac:chgData name="Tair Schapira" userId="7b6d19ccc0a78ac1" providerId="LiveId" clId="{CE26B1FC-4B36-4559-93BC-885AD316E0D3}" dt="2023-06-15T20:20:56.009" v="3353" actId="26606"/>
          <ac:spMkLst>
            <pc:docMk/>
            <pc:sldMk cId="3039553968" sldId="268"/>
            <ac:spMk id="110" creationId="{1FF9A61E-EB11-4C46-82E1-3E00A3B4B4D6}"/>
          </ac:spMkLst>
        </pc:spChg>
        <pc:spChg chg="add del">
          <ac:chgData name="Tair Schapira" userId="7b6d19ccc0a78ac1" providerId="LiveId" clId="{CE26B1FC-4B36-4559-93BC-885AD316E0D3}" dt="2023-06-15T20:20:56.009" v="3353" actId="26606"/>
          <ac:spMkLst>
            <pc:docMk/>
            <pc:sldMk cId="3039553968" sldId="268"/>
            <ac:spMk id="112" creationId="{A540FAC9-3505-49ED-9B06-A0F8C1485394}"/>
          </ac:spMkLst>
        </pc:spChg>
        <pc:spChg chg="add del">
          <ac:chgData name="Tair Schapira" userId="7b6d19ccc0a78ac1" providerId="LiveId" clId="{CE26B1FC-4B36-4559-93BC-885AD316E0D3}" dt="2023-06-15T20:20:56.009" v="3353" actId="26606"/>
          <ac:spMkLst>
            <pc:docMk/>
            <pc:sldMk cId="3039553968" sldId="268"/>
            <ac:spMk id="113" creationId="{9879B3CD-E329-42F5-B136-BA1F37EC0532}"/>
          </ac:spMkLst>
        </pc:spChg>
        <pc:spChg chg="add del">
          <ac:chgData name="Tair Schapira" userId="7b6d19ccc0a78ac1" providerId="LiveId" clId="{CE26B1FC-4B36-4559-93BC-885AD316E0D3}" dt="2023-06-15T20:20:56.009" v="3353" actId="26606"/>
          <ac:spMkLst>
            <pc:docMk/>
            <pc:sldMk cId="3039553968" sldId="268"/>
            <ac:spMk id="115" creationId="{EA0B4097-B645-43E0-A2B5-B8D688E74592}"/>
          </ac:spMkLst>
        </pc:spChg>
        <pc:spChg chg="add del">
          <ac:chgData name="Tair Schapira" userId="7b6d19ccc0a78ac1" providerId="LiveId" clId="{CE26B1FC-4B36-4559-93BC-885AD316E0D3}" dt="2023-06-15T20:20:57.996" v="3356"/>
          <ac:spMkLst>
            <pc:docMk/>
            <pc:sldMk cId="3039553968" sldId="268"/>
            <ac:spMk id="117" creationId="{BE194971-2F2D-44B0-8AE6-FF2DCCEE0A96}"/>
          </ac:spMkLst>
        </pc:spChg>
        <pc:spChg chg="add del">
          <ac:chgData name="Tair Schapira" userId="7b6d19ccc0a78ac1" providerId="LiveId" clId="{CE26B1FC-4B36-4559-93BC-885AD316E0D3}" dt="2023-06-15T20:20:57.996" v="3356"/>
          <ac:spMkLst>
            <pc:docMk/>
            <pc:sldMk cId="3039553968" sldId="268"/>
            <ac:spMk id="118" creationId="{1FF9A61E-EB11-4C46-82E1-3E00A3B4B4D6}"/>
          </ac:spMkLst>
        </pc:spChg>
        <pc:spChg chg="add del">
          <ac:chgData name="Tair Schapira" userId="7b6d19ccc0a78ac1" providerId="LiveId" clId="{CE26B1FC-4B36-4559-93BC-885AD316E0D3}" dt="2023-06-15T20:20:57.996" v="3356"/>
          <ac:spMkLst>
            <pc:docMk/>
            <pc:sldMk cId="3039553968" sldId="268"/>
            <ac:spMk id="120" creationId="{4BA0C938-1486-4635-9F6C-44D521FA6A4E}"/>
          </ac:spMkLst>
        </pc:spChg>
        <pc:spChg chg="add del">
          <ac:chgData name="Tair Schapira" userId="7b6d19ccc0a78ac1" providerId="LiveId" clId="{CE26B1FC-4B36-4559-93BC-885AD316E0D3}" dt="2023-06-15T20:20:57.996" v="3356"/>
          <ac:spMkLst>
            <pc:docMk/>
            <pc:sldMk cId="3039553968" sldId="268"/>
            <ac:spMk id="121" creationId="{942A7ABB-6A86-4A02-A072-FA82CDCE533C}"/>
          </ac:spMkLst>
        </pc:spChg>
        <pc:grpChg chg="add del">
          <ac:chgData name="Tair Schapira" userId="7b6d19ccc0a78ac1" providerId="LiveId" clId="{CE26B1FC-4B36-4559-93BC-885AD316E0D3}" dt="2023-06-15T20:19:39.120" v="3228" actId="26606"/>
          <ac:grpSpMkLst>
            <pc:docMk/>
            <pc:sldMk cId="3039553968" sldId="268"/>
            <ac:grpSpMk id="11" creationId="{D1E3DD61-64DB-46AD-B249-E273CD86B051}"/>
          </ac:grpSpMkLst>
        </pc:grpChg>
        <pc:grpChg chg="add del">
          <ac:chgData name="Tair Schapira" userId="7b6d19ccc0a78ac1" providerId="LiveId" clId="{CE26B1FC-4B36-4559-93BC-885AD316E0D3}" dt="2023-06-15T20:20:04.599" v="3259" actId="26606"/>
          <ac:grpSpMkLst>
            <pc:docMk/>
            <pc:sldMk cId="3039553968" sldId="268"/>
            <ac:grpSpMk id="21" creationId="{C97986E7-0E3C-4F64-886E-935DDCB83AA7}"/>
          </ac:grpSpMkLst>
        </pc:grpChg>
        <pc:grpChg chg="add del">
          <ac:chgData name="Tair Schapira" userId="7b6d19ccc0a78ac1" providerId="LiveId" clId="{CE26B1FC-4B36-4559-93BC-885AD316E0D3}" dt="2023-06-15T20:20:07.235" v="3263" actId="26606"/>
          <ac:grpSpMkLst>
            <pc:docMk/>
            <pc:sldMk cId="3039553968" sldId="268"/>
            <ac:grpSpMk id="25" creationId="{AE589C21-CEDE-4D90-AC85-6E43B68D1316}"/>
          </ac:grpSpMkLst>
        </pc:grpChg>
        <pc:grpChg chg="add del">
          <ac:chgData name="Tair Schapira" userId="7b6d19ccc0a78ac1" providerId="LiveId" clId="{CE26B1FC-4B36-4559-93BC-885AD316E0D3}" dt="2023-06-15T20:20:14.459" v="3274"/>
          <ac:grpSpMkLst>
            <pc:docMk/>
            <pc:sldMk cId="3039553968" sldId="268"/>
            <ac:grpSpMk id="88" creationId="{E1911703-8F76-418B-A5BE-312E5FF98863}"/>
          </ac:grpSpMkLst>
        </pc:grpChg>
        <pc:cxnChg chg="add del">
          <ac:chgData name="Tair Schapira" userId="7b6d19ccc0a78ac1" providerId="LiveId" clId="{CE26B1FC-4B36-4559-93BC-885AD316E0D3}" dt="2023-06-15T20:20:04.599" v="3259" actId="26606"/>
          <ac:cxnSpMkLst>
            <pc:docMk/>
            <pc:sldMk cId="3039553968" sldId="268"/>
            <ac:cxnSpMk id="6" creationId="{FEB90296-CFE0-401D-9CA3-32966EC4F01D}"/>
          </ac:cxnSpMkLst>
        </pc:cxnChg>
        <pc:cxnChg chg="add del">
          <ac:chgData name="Tair Schapira" userId="7b6d19ccc0a78ac1" providerId="LiveId" clId="{CE26B1FC-4B36-4559-93BC-885AD316E0D3}" dt="2023-06-15T20:20:04.599" v="3259" actId="26606"/>
          <ac:cxnSpMkLst>
            <pc:docMk/>
            <pc:sldMk cId="3039553968" sldId="268"/>
            <ac:cxnSpMk id="7" creationId="{08C9B4EE-7611-4ED9-B356-7BDD377C39B0}"/>
          </ac:cxnSpMkLst>
        </pc:cxnChg>
        <pc:cxnChg chg="add del">
          <ac:chgData name="Tair Schapira" userId="7b6d19ccc0a78ac1" providerId="LiveId" clId="{CE26B1FC-4B36-4559-93BC-885AD316E0D3}" dt="2023-06-15T20:20:04.599" v="3259" actId="26606"/>
          <ac:cxnSpMkLst>
            <pc:docMk/>
            <pc:sldMk cId="3039553968" sldId="268"/>
            <ac:cxnSpMk id="8" creationId="{4A4F266A-F2F7-47CD-8BBC-E3777E982FD2}"/>
          </ac:cxnSpMkLst>
        </pc:cxnChg>
        <pc:cxnChg chg="add del">
          <ac:chgData name="Tair Schapira" userId="7b6d19ccc0a78ac1" providerId="LiveId" clId="{CE26B1FC-4B36-4559-93BC-885AD316E0D3}" dt="2023-06-15T20:19:40.184" v="3230" actId="26606"/>
          <ac:cxnSpMkLst>
            <pc:docMk/>
            <pc:sldMk cId="3039553968" sldId="268"/>
            <ac:cxnSpMk id="13" creationId="{442C13FA-4C0F-42D0-9626-5BA6040D8C31}"/>
          </ac:cxnSpMkLst>
        </pc:cxnChg>
        <pc:cxnChg chg="add del">
          <ac:chgData name="Tair Schapira" userId="7b6d19ccc0a78ac1" providerId="LiveId" clId="{CE26B1FC-4B36-4559-93BC-885AD316E0D3}" dt="2023-06-15T20:20:04.599" v="3259" actId="26606"/>
          <ac:cxnSpMkLst>
            <pc:docMk/>
            <pc:sldMk cId="3039553968" sldId="268"/>
            <ac:cxnSpMk id="15" creationId="{20D69C80-8919-4A32-B897-F2A21F940574}"/>
          </ac:cxnSpMkLst>
        </pc:cxnChg>
        <pc:cxnChg chg="add del">
          <ac:chgData name="Tair Schapira" userId="7b6d19ccc0a78ac1" providerId="LiveId" clId="{CE26B1FC-4B36-4559-93BC-885AD316E0D3}" dt="2023-06-15T20:20:04.599" v="3259" actId="26606"/>
          <ac:cxnSpMkLst>
            <pc:docMk/>
            <pc:sldMk cId="3039553968" sldId="268"/>
            <ac:cxnSpMk id="17" creationId="{F427B072-CC5B-481B-9719-8CD4C54444BE}"/>
          </ac:cxnSpMkLst>
        </pc:cxnChg>
        <pc:cxnChg chg="add del">
          <ac:chgData name="Tair Schapira" userId="7b6d19ccc0a78ac1" providerId="LiveId" clId="{CE26B1FC-4B36-4559-93BC-885AD316E0D3}" dt="2023-06-15T20:19:40.184" v="3230" actId="26606"/>
          <ac:cxnSpMkLst>
            <pc:docMk/>
            <pc:sldMk cId="3039553968" sldId="268"/>
            <ac:cxnSpMk id="20" creationId="{EC4521DE-248E-440D-AAD6-FD9E7D34B3BF}"/>
          </ac:cxnSpMkLst>
        </pc:cxnChg>
        <pc:cxnChg chg="add del">
          <ac:chgData name="Tair Schapira" userId="7b6d19ccc0a78ac1" providerId="LiveId" clId="{CE26B1FC-4B36-4559-93BC-885AD316E0D3}" dt="2023-06-15T20:19:52.496" v="3236"/>
          <ac:cxnSpMkLst>
            <pc:docMk/>
            <pc:sldMk cId="3039553968" sldId="268"/>
            <ac:cxnSpMk id="23" creationId="{C4C8A451-B6C1-4CB1-95FC-2DBDEC61FF17}"/>
          </ac:cxnSpMkLst>
        </pc:cxnChg>
        <pc:cxnChg chg="add del">
          <ac:chgData name="Tair Schapira" userId="7b6d19ccc0a78ac1" providerId="LiveId" clId="{CE26B1FC-4B36-4559-93BC-885AD316E0D3}" dt="2023-06-15T20:19:52.496" v="3236"/>
          <ac:cxnSpMkLst>
            <pc:docMk/>
            <pc:sldMk cId="3039553968" sldId="268"/>
            <ac:cxnSpMk id="24" creationId="{E8439DD6-1CCF-48C6-AF10-B7018793022A}"/>
          </ac:cxnSpMkLst>
        </pc:cxnChg>
        <pc:cxnChg chg="add del">
          <ac:chgData name="Tair Schapira" userId="7b6d19ccc0a78ac1" providerId="LiveId" clId="{CE26B1FC-4B36-4559-93BC-885AD316E0D3}" dt="2023-06-15T20:20:06.658" v="3261" actId="26606"/>
          <ac:cxnSpMkLst>
            <pc:docMk/>
            <pc:sldMk cId="3039553968" sldId="268"/>
            <ac:cxnSpMk id="28" creationId="{FEB90296-CFE0-401D-9CA3-32966EC4F01D}"/>
          </ac:cxnSpMkLst>
        </pc:cxnChg>
        <pc:cxnChg chg="add del">
          <ac:chgData name="Tair Schapira" userId="7b6d19ccc0a78ac1" providerId="LiveId" clId="{CE26B1FC-4B36-4559-93BC-885AD316E0D3}" dt="2023-06-15T20:20:06.658" v="3261" actId="26606"/>
          <ac:cxnSpMkLst>
            <pc:docMk/>
            <pc:sldMk cId="3039553968" sldId="268"/>
            <ac:cxnSpMk id="29" creationId="{08C9B4EE-7611-4ED9-B356-7BDD377C39B0}"/>
          </ac:cxnSpMkLst>
        </pc:cxnChg>
        <pc:cxnChg chg="add del">
          <ac:chgData name="Tair Schapira" userId="7b6d19ccc0a78ac1" providerId="LiveId" clId="{CE26B1FC-4B36-4559-93BC-885AD316E0D3}" dt="2023-06-15T20:20:06.658" v="3261" actId="26606"/>
          <ac:cxnSpMkLst>
            <pc:docMk/>
            <pc:sldMk cId="3039553968" sldId="268"/>
            <ac:cxnSpMk id="30" creationId="{4A4F266A-F2F7-47CD-8BBC-E3777E982FD2}"/>
          </ac:cxnSpMkLst>
        </pc:cxnChg>
        <pc:cxnChg chg="add del">
          <ac:chgData name="Tair Schapira" userId="7b6d19ccc0a78ac1" providerId="LiveId" clId="{CE26B1FC-4B36-4559-93BC-885AD316E0D3}" dt="2023-06-15T20:20:06.658" v="3261" actId="26606"/>
          <ac:cxnSpMkLst>
            <pc:docMk/>
            <pc:sldMk cId="3039553968" sldId="268"/>
            <ac:cxnSpMk id="31" creationId="{20D69C80-8919-4A32-B897-F2A21F940574}"/>
          </ac:cxnSpMkLst>
        </pc:cxnChg>
        <pc:cxnChg chg="add del">
          <ac:chgData name="Tair Schapira" userId="7b6d19ccc0a78ac1" providerId="LiveId" clId="{CE26B1FC-4B36-4559-93BC-885AD316E0D3}" dt="2023-06-15T20:20:06.658" v="3261" actId="26606"/>
          <ac:cxnSpMkLst>
            <pc:docMk/>
            <pc:sldMk cId="3039553968" sldId="268"/>
            <ac:cxnSpMk id="32" creationId="{F427B072-CC5B-481B-9719-8CD4C54444BE}"/>
          </ac:cxnSpMkLst>
        </pc:cxnChg>
        <pc:cxnChg chg="add del">
          <ac:chgData name="Tair Schapira" userId="7b6d19ccc0a78ac1" providerId="LiveId" clId="{CE26B1FC-4B36-4559-93BC-885AD316E0D3}" dt="2023-06-15T20:20:07.235" v="3263" actId="26606"/>
          <ac:cxnSpMkLst>
            <pc:docMk/>
            <pc:sldMk cId="3039553968" sldId="268"/>
            <ac:cxnSpMk id="36" creationId="{FEB90296-CFE0-401D-9CA3-32966EC4F01D}"/>
          </ac:cxnSpMkLst>
        </pc:cxnChg>
        <pc:cxnChg chg="add del">
          <ac:chgData name="Tair Schapira" userId="7b6d19ccc0a78ac1" providerId="LiveId" clId="{CE26B1FC-4B36-4559-93BC-885AD316E0D3}" dt="2023-06-15T20:20:07.235" v="3263" actId="26606"/>
          <ac:cxnSpMkLst>
            <pc:docMk/>
            <pc:sldMk cId="3039553968" sldId="268"/>
            <ac:cxnSpMk id="37" creationId="{08C9B4EE-7611-4ED9-B356-7BDD377C39B0}"/>
          </ac:cxnSpMkLst>
        </pc:cxnChg>
        <pc:cxnChg chg="add del">
          <ac:chgData name="Tair Schapira" userId="7b6d19ccc0a78ac1" providerId="LiveId" clId="{CE26B1FC-4B36-4559-93BC-885AD316E0D3}" dt="2023-06-15T20:20:07.235" v="3263" actId="26606"/>
          <ac:cxnSpMkLst>
            <pc:docMk/>
            <pc:sldMk cId="3039553968" sldId="268"/>
            <ac:cxnSpMk id="38" creationId="{4A4F266A-F2F7-47CD-8BBC-E3777E982FD2}"/>
          </ac:cxnSpMkLst>
        </pc:cxnChg>
        <pc:cxnChg chg="add del">
          <ac:chgData name="Tair Schapira" userId="7b6d19ccc0a78ac1" providerId="LiveId" clId="{CE26B1FC-4B36-4559-93BC-885AD316E0D3}" dt="2023-06-15T20:20:07.235" v="3263" actId="26606"/>
          <ac:cxnSpMkLst>
            <pc:docMk/>
            <pc:sldMk cId="3039553968" sldId="268"/>
            <ac:cxnSpMk id="39" creationId="{20D69C80-8919-4A32-B897-F2A21F940574}"/>
          </ac:cxnSpMkLst>
        </pc:cxnChg>
        <pc:cxnChg chg="add del">
          <ac:chgData name="Tair Schapira" userId="7b6d19ccc0a78ac1" providerId="LiveId" clId="{CE26B1FC-4B36-4559-93BC-885AD316E0D3}" dt="2023-06-15T20:20:07.235" v="3263" actId="26606"/>
          <ac:cxnSpMkLst>
            <pc:docMk/>
            <pc:sldMk cId="3039553968" sldId="268"/>
            <ac:cxnSpMk id="40" creationId="{F427B072-CC5B-481B-9719-8CD4C54444BE}"/>
          </ac:cxnSpMkLst>
        </pc:cxnChg>
        <pc:cxnChg chg="add del">
          <ac:chgData name="Tair Schapira" userId="7b6d19ccc0a78ac1" providerId="LiveId" clId="{CE26B1FC-4B36-4559-93BC-885AD316E0D3}" dt="2023-06-15T20:20:07.719" v="3265" actId="26606"/>
          <ac:cxnSpMkLst>
            <pc:docMk/>
            <pc:sldMk cId="3039553968" sldId="268"/>
            <ac:cxnSpMk id="48" creationId="{FEB90296-CFE0-401D-9CA3-32966EC4F01D}"/>
          </ac:cxnSpMkLst>
        </pc:cxnChg>
        <pc:cxnChg chg="add del">
          <ac:chgData name="Tair Schapira" userId="7b6d19ccc0a78ac1" providerId="LiveId" clId="{CE26B1FC-4B36-4559-93BC-885AD316E0D3}" dt="2023-06-15T20:20:07.719" v="3265" actId="26606"/>
          <ac:cxnSpMkLst>
            <pc:docMk/>
            <pc:sldMk cId="3039553968" sldId="268"/>
            <ac:cxnSpMk id="49" creationId="{08C9B4EE-7611-4ED9-B356-7BDD377C39B0}"/>
          </ac:cxnSpMkLst>
        </pc:cxnChg>
        <pc:cxnChg chg="add del">
          <ac:chgData name="Tair Schapira" userId="7b6d19ccc0a78ac1" providerId="LiveId" clId="{CE26B1FC-4B36-4559-93BC-885AD316E0D3}" dt="2023-06-15T20:20:07.719" v="3265" actId="26606"/>
          <ac:cxnSpMkLst>
            <pc:docMk/>
            <pc:sldMk cId="3039553968" sldId="268"/>
            <ac:cxnSpMk id="50" creationId="{4A4F266A-F2F7-47CD-8BBC-E3777E982FD2}"/>
          </ac:cxnSpMkLst>
        </pc:cxnChg>
        <pc:cxnChg chg="add del">
          <ac:chgData name="Tair Schapira" userId="7b6d19ccc0a78ac1" providerId="LiveId" clId="{CE26B1FC-4B36-4559-93BC-885AD316E0D3}" dt="2023-06-15T20:20:07.719" v="3265" actId="26606"/>
          <ac:cxnSpMkLst>
            <pc:docMk/>
            <pc:sldMk cId="3039553968" sldId="268"/>
            <ac:cxnSpMk id="51" creationId="{20D69C80-8919-4A32-B897-F2A21F940574}"/>
          </ac:cxnSpMkLst>
        </pc:cxnChg>
        <pc:cxnChg chg="add del">
          <ac:chgData name="Tair Schapira" userId="7b6d19ccc0a78ac1" providerId="LiveId" clId="{CE26B1FC-4B36-4559-93BC-885AD316E0D3}" dt="2023-06-15T20:20:07.719" v="3265" actId="26606"/>
          <ac:cxnSpMkLst>
            <pc:docMk/>
            <pc:sldMk cId="3039553968" sldId="268"/>
            <ac:cxnSpMk id="52" creationId="{F427B072-CC5B-481B-9719-8CD4C54444BE}"/>
          </ac:cxnSpMkLst>
        </pc:cxnChg>
        <pc:cxnChg chg="add del">
          <ac:chgData name="Tair Schapira" userId="7b6d19ccc0a78ac1" providerId="LiveId" clId="{CE26B1FC-4B36-4559-93BC-885AD316E0D3}" dt="2023-06-15T20:20:51.969" v="3347" actId="26606"/>
          <ac:cxnSpMkLst>
            <pc:docMk/>
            <pc:sldMk cId="3039553968" sldId="268"/>
            <ac:cxnSpMk id="55" creationId="{5E564EB3-35F2-4EFF-87DC-642DC020526D}"/>
          </ac:cxnSpMkLst>
        </pc:cxnChg>
        <pc:cxnChg chg="add del">
          <ac:chgData name="Tair Schapira" userId="7b6d19ccc0a78ac1" providerId="LiveId" clId="{CE26B1FC-4B36-4559-93BC-885AD316E0D3}" dt="2023-06-15T20:20:08.874" v="3267" actId="26606"/>
          <ac:cxnSpMkLst>
            <pc:docMk/>
            <pc:sldMk cId="3039553968" sldId="268"/>
            <ac:cxnSpMk id="56" creationId="{FEB90296-CFE0-401D-9CA3-32966EC4F01D}"/>
          </ac:cxnSpMkLst>
        </pc:cxnChg>
        <pc:cxnChg chg="add del">
          <ac:chgData name="Tair Schapira" userId="7b6d19ccc0a78ac1" providerId="LiveId" clId="{CE26B1FC-4B36-4559-93BC-885AD316E0D3}" dt="2023-06-15T20:20:08.874" v="3267" actId="26606"/>
          <ac:cxnSpMkLst>
            <pc:docMk/>
            <pc:sldMk cId="3039553968" sldId="268"/>
            <ac:cxnSpMk id="57" creationId="{08C9B4EE-7611-4ED9-B356-7BDD377C39B0}"/>
          </ac:cxnSpMkLst>
        </pc:cxnChg>
        <pc:cxnChg chg="add del">
          <ac:chgData name="Tair Schapira" userId="7b6d19ccc0a78ac1" providerId="LiveId" clId="{CE26B1FC-4B36-4559-93BC-885AD316E0D3}" dt="2023-06-15T20:20:08.874" v="3267" actId="26606"/>
          <ac:cxnSpMkLst>
            <pc:docMk/>
            <pc:sldMk cId="3039553968" sldId="268"/>
            <ac:cxnSpMk id="58" creationId="{4A4F266A-F2F7-47CD-8BBC-E3777E982FD2}"/>
          </ac:cxnSpMkLst>
        </pc:cxnChg>
        <pc:cxnChg chg="add del">
          <ac:chgData name="Tair Schapira" userId="7b6d19ccc0a78ac1" providerId="LiveId" clId="{CE26B1FC-4B36-4559-93BC-885AD316E0D3}" dt="2023-06-15T20:20:08.874" v="3267" actId="26606"/>
          <ac:cxnSpMkLst>
            <pc:docMk/>
            <pc:sldMk cId="3039553968" sldId="268"/>
            <ac:cxnSpMk id="59" creationId="{20D69C80-8919-4A32-B897-F2A21F940574}"/>
          </ac:cxnSpMkLst>
        </pc:cxnChg>
        <pc:cxnChg chg="add del">
          <ac:chgData name="Tair Schapira" userId="7b6d19ccc0a78ac1" providerId="LiveId" clId="{CE26B1FC-4B36-4559-93BC-885AD316E0D3}" dt="2023-06-15T20:20:08.874" v="3267" actId="26606"/>
          <ac:cxnSpMkLst>
            <pc:docMk/>
            <pc:sldMk cId="3039553968" sldId="268"/>
            <ac:cxnSpMk id="60" creationId="{F427B072-CC5B-481B-9719-8CD4C54444BE}"/>
          </ac:cxnSpMkLst>
        </pc:cxnChg>
        <pc:cxnChg chg="add del">
          <ac:chgData name="Tair Schapira" userId="7b6d19ccc0a78ac1" providerId="LiveId" clId="{CE26B1FC-4B36-4559-93BC-885AD316E0D3}" dt="2023-06-15T20:20:09.394" v="3269" actId="26606"/>
          <ac:cxnSpMkLst>
            <pc:docMk/>
            <pc:sldMk cId="3039553968" sldId="268"/>
            <ac:cxnSpMk id="64" creationId="{FEB90296-CFE0-401D-9CA3-32966EC4F01D}"/>
          </ac:cxnSpMkLst>
        </pc:cxnChg>
        <pc:cxnChg chg="add del">
          <ac:chgData name="Tair Schapira" userId="7b6d19ccc0a78ac1" providerId="LiveId" clId="{CE26B1FC-4B36-4559-93BC-885AD316E0D3}" dt="2023-06-15T20:20:09.394" v="3269" actId="26606"/>
          <ac:cxnSpMkLst>
            <pc:docMk/>
            <pc:sldMk cId="3039553968" sldId="268"/>
            <ac:cxnSpMk id="65" creationId="{08C9B4EE-7611-4ED9-B356-7BDD377C39B0}"/>
          </ac:cxnSpMkLst>
        </pc:cxnChg>
        <pc:cxnChg chg="add del">
          <ac:chgData name="Tair Schapira" userId="7b6d19ccc0a78ac1" providerId="LiveId" clId="{CE26B1FC-4B36-4559-93BC-885AD316E0D3}" dt="2023-06-15T20:20:09.394" v="3269" actId="26606"/>
          <ac:cxnSpMkLst>
            <pc:docMk/>
            <pc:sldMk cId="3039553968" sldId="268"/>
            <ac:cxnSpMk id="66" creationId="{4A4F266A-F2F7-47CD-8BBC-E3777E982FD2}"/>
          </ac:cxnSpMkLst>
        </pc:cxnChg>
        <pc:cxnChg chg="add del">
          <ac:chgData name="Tair Schapira" userId="7b6d19ccc0a78ac1" providerId="LiveId" clId="{CE26B1FC-4B36-4559-93BC-885AD316E0D3}" dt="2023-06-15T20:20:09.394" v="3269" actId="26606"/>
          <ac:cxnSpMkLst>
            <pc:docMk/>
            <pc:sldMk cId="3039553968" sldId="268"/>
            <ac:cxnSpMk id="67" creationId="{20D69C80-8919-4A32-B897-F2A21F940574}"/>
          </ac:cxnSpMkLst>
        </pc:cxnChg>
        <pc:cxnChg chg="add del">
          <ac:chgData name="Tair Schapira" userId="7b6d19ccc0a78ac1" providerId="LiveId" clId="{CE26B1FC-4B36-4559-93BC-885AD316E0D3}" dt="2023-06-15T20:20:09.394" v="3269" actId="26606"/>
          <ac:cxnSpMkLst>
            <pc:docMk/>
            <pc:sldMk cId="3039553968" sldId="268"/>
            <ac:cxnSpMk id="68" creationId="{F427B072-CC5B-481B-9719-8CD4C54444BE}"/>
          </ac:cxnSpMkLst>
        </pc:cxnChg>
        <pc:cxnChg chg="add del">
          <ac:chgData name="Tair Schapira" userId="7b6d19ccc0a78ac1" providerId="LiveId" clId="{CE26B1FC-4B36-4559-93BC-885AD316E0D3}" dt="2023-06-15T20:20:09.394" v="3269" actId="26606"/>
          <ac:cxnSpMkLst>
            <pc:docMk/>
            <pc:sldMk cId="3039553968" sldId="268"/>
            <ac:cxnSpMk id="70" creationId="{ABEC335A-D1CD-4687-AB54-7E9FEC72BC2D}"/>
          </ac:cxnSpMkLst>
        </pc:cxnChg>
        <pc:cxnChg chg="add del">
          <ac:chgData name="Tair Schapira" userId="7b6d19ccc0a78ac1" providerId="LiveId" clId="{CE26B1FC-4B36-4559-93BC-885AD316E0D3}" dt="2023-06-15T20:20:10.867" v="3271" actId="26606"/>
          <ac:cxnSpMkLst>
            <pc:docMk/>
            <pc:sldMk cId="3039553968" sldId="268"/>
            <ac:cxnSpMk id="72" creationId="{FEB90296-CFE0-401D-9CA3-32966EC4F01D}"/>
          </ac:cxnSpMkLst>
        </pc:cxnChg>
        <pc:cxnChg chg="add del">
          <ac:chgData name="Tair Schapira" userId="7b6d19ccc0a78ac1" providerId="LiveId" clId="{CE26B1FC-4B36-4559-93BC-885AD316E0D3}" dt="2023-06-15T20:20:10.867" v="3271" actId="26606"/>
          <ac:cxnSpMkLst>
            <pc:docMk/>
            <pc:sldMk cId="3039553968" sldId="268"/>
            <ac:cxnSpMk id="73" creationId="{08C9B4EE-7611-4ED9-B356-7BDD377C39B0}"/>
          </ac:cxnSpMkLst>
        </pc:cxnChg>
        <pc:cxnChg chg="add del">
          <ac:chgData name="Tair Schapira" userId="7b6d19ccc0a78ac1" providerId="LiveId" clId="{CE26B1FC-4B36-4559-93BC-885AD316E0D3}" dt="2023-06-15T20:20:10.867" v="3271" actId="26606"/>
          <ac:cxnSpMkLst>
            <pc:docMk/>
            <pc:sldMk cId="3039553968" sldId="268"/>
            <ac:cxnSpMk id="74" creationId="{4A4F266A-F2F7-47CD-8BBC-E3777E982FD2}"/>
          </ac:cxnSpMkLst>
        </pc:cxnChg>
        <pc:cxnChg chg="add del">
          <ac:chgData name="Tair Schapira" userId="7b6d19ccc0a78ac1" providerId="LiveId" clId="{CE26B1FC-4B36-4559-93BC-885AD316E0D3}" dt="2023-06-15T20:20:10.867" v="3271" actId="26606"/>
          <ac:cxnSpMkLst>
            <pc:docMk/>
            <pc:sldMk cId="3039553968" sldId="268"/>
            <ac:cxnSpMk id="75" creationId="{20D69C80-8919-4A32-B897-F2A21F940574}"/>
          </ac:cxnSpMkLst>
        </pc:cxnChg>
        <pc:cxnChg chg="add del">
          <ac:chgData name="Tair Schapira" userId="7b6d19ccc0a78ac1" providerId="LiveId" clId="{CE26B1FC-4B36-4559-93BC-885AD316E0D3}" dt="2023-06-15T20:20:10.867" v="3271" actId="26606"/>
          <ac:cxnSpMkLst>
            <pc:docMk/>
            <pc:sldMk cId="3039553968" sldId="268"/>
            <ac:cxnSpMk id="76" creationId="{F427B072-CC5B-481B-9719-8CD4C54444BE}"/>
          </ac:cxnSpMkLst>
        </pc:cxnChg>
        <pc:cxnChg chg="add del">
          <ac:chgData name="Tair Schapira" userId="7b6d19ccc0a78ac1" providerId="LiveId" clId="{CE26B1FC-4B36-4559-93BC-885AD316E0D3}" dt="2023-06-15T20:20:14.459" v="3274"/>
          <ac:cxnSpMkLst>
            <pc:docMk/>
            <pc:sldMk cId="3039553968" sldId="268"/>
            <ac:cxnSpMk id="80" creationId="{FEB90296-CFE0-401D-9CA3-32966EC4F01D}"/>
          </ac:cxnSpMkLst>
        </pc:cxnChg>
        <pc:cxnChg chg="add del">
          <ac:chgData name="Tair Schapira" userId="7b6d19ccc0a78ac1" providerId="LiveId" clId="{CE26B1FC-4B36-4559-93BC-885AD316E0D3}" dt="2023-06-15T20:20:14.459" v="3274"/>
          <ac:cxnSpMkLst>
            <pc:docMk/>
            <pc:sldMk cId="3039553968" sldId="268"/>
            <ac:cxnSpMk id="81" creationId="{08C9B4EE-7611-4ED9-B356-7BDD377C39B0}"/>
          </ac:cxnSpMkLst>
        </pc:cxnChg>
        <pc:cxnChg chg="add del">
          <ac:chgData name="Tair Schapira" userId="7b6d19ccc0a78ac1" providerId="LiveId" clId="{CE26B1FC-4B36-4559-93BC-885AD316E0D3}" dt="2023-06-15T20:20:14.459" v="3274"/>
          <ac:cxnSpMkLst>
            <pc:docMk/>
            <pc:sldMk cId="3039553968" sldId="268"/>
            <ac:cxnSpMk id="82" creationId="{4A4F266A-F2F7-47CD-8BBC-E3777E982FD2}"/>
          </ac:cxnSpMkLst>
        </pc:cxnChg>
        <pc:cxnChg chg="add del">
          <ac:chgData name="Tair Schapira" userId="7b6d19ccc0a78ac1" providerId="LiveId" clId="{CE26B1FC-4B36-4559-93BC-885AD316E0D3}" dt="2023-06-15T20:20:14.459" v="3274"/>
          <ac:cxnSpMkLst>
            <pc:docMk/>
            <pc:sldMk cId="3039553968" sldId="268"/>
            <ac:cxnSpMk id="83" creationId="{20D69C80-8919-4A32-B897-F2A21F940574}"/>
          </ac:cxnSpMkLst>
        </pc:cxnChg>
        <pc:cxnChg chg="add del">
          <ac:chgData name="Tair Schapira" userId="7b6d19ccc0a78ac1" providerId="LiveId" clId="{CE26B1FC-4B36-4559-93BC-885AD316E0D3}" dt="2023-06-15T20:20:14.459" v="3274"/>
          <ac:cxnSpMkLst>
            <pc:docMk/>
            <pc:sldMk cId="3039553968" sldId="268"/>
            <ac:cxnSpMk id="84" creationId="{F427B072-CC5B-481B-9719-8CD4C54444BE}"/>
          </ac:cxnSpMkLst>
        </pc:cxnChg>
        <pc:cxnChg chg="add del">
          <ac:chgData name="Tair Schapira" userId="7b6d19ccc0a78ac1" providerId="LiveId" clId="{CE26B1FC-4B36-4559-93BC-885AD316E0D3}" dt="2023-06-15T20:20:51.969" v="3347" actId="26606"/>
          <ac:cxnSpMkLst>
            <pc:docMk/>
            <pc:sldMk cId="3039553968" sldId="268"/>
            <ac:cxnSpMk id="89" creationId="{C9A1F79C-E4D1-4AAE-BA11-3A09005252E3}"/>
          </ac:cxnSpMkLst>
        </pc:cxnChg>
        <pc:cxnChg chg="add del">
          <ac:chgData name="Tair Schapira" userId="7b6d19ccc0a78ac1" providerId="LiveId" clId="{CE26B1FC-4B36-4559-93BC-885AD316E0D3}" dt="2023-06-15T20:20:54.126" v="3349" actId="26606"/>
          <ac:cxnSpMkLst>
            <pc:docMk/>
            <pc:sldMk cId="3039553968" sldId="268"/>
            <ac:cxnSpMk id="94" creationId="{5E564EB3-35F2-4EFF-87DC-642DC020526D}"/>
          </ac:cxnSpMkLst>
        </pc:cxnChg>
        <pc:cxnChg chg="add del">
          <ac:chgData name="Tair Schapira" userId="7b6d19ccc0a78ac1" providerId="LiveId" clId="{CE26B1FC-4B36-4559-93BC-885AD316E0D3}" dt="2023-06-15T20:20:54.126" v="3349" actId="26606"/>
          <ac:cxnSpMkLst>
            <pc:docMk/>
            <pc:sldMk cId="3039553968" sldId="268"/>
            <ac:cxnSpMk id="97" creationId="{4E4CA735-62CB-4665-AA7D-4A259E3F7CE6}"/>
          </ac:cxnSpMkLst>
        </pc:cxnChg>
        <pc:cxnChg chg="add del">
          <ac:chgData name="Tair Schapira" userId="7b6d19ccc0a78ac1" providerId="LiveId" clId="{CE26B1FC-4B36-4559-93BC-885AD316E0D3}" dt="2023-06-15T20:20:55.237" v="3351" actId="26606"/>
          <ac:cxnSpMkLst>
            <pc:docMk/>
            <pc:sldMk cId="3039553968" sldId="268"/>
            <ac:cxnSpMk id="102" creationId="{5E564EB3-35F2-4EFF-87DC-642DC020526D}"/>
          </ac:cxnSpMkLst>
        </pc:cxnChg>
        <pc:cxnChg chg="add del">
          <ac:chgData name="Tair Schapira" userId="7b6d19ccc0a78ac1" providerId="LiveId" clId="{CE26B1FC-4B36-4559-93BC-885AD316E0D3}" dt="2023-06-15T20:20:55.237" v="3351" actId="26606"/>
          <ac:cxnSpMkLst>
            <pc:docMk/>
            <pc:sldMk cId="3039553968" sldId="268"/>
            <ac:cxnSpMk id="106" creationId="{C9A1F79C-E4D1-4AAE-BA11-3A09005252E3}"/>
          </ac:cxnSpMkLst>
        </pc:cxnChg>
        <pc:cxnChg chg="add del">
          <ac:chgData name="Tair Schapira" userId="7b6d19ccc0a78ac1" providerId="LiveId" clId="{CE26B1FC-4B36-4559-93BC-885AD316E0D3}" dt="2023-06-15T20:20:56.009" v="3353" actId="26606"/>
          <ac:cxnSpMkLst>
            <pc:docMk/>
            <pc:sldMk cId="3039553968" sldId="268"/>
            <ac:cxnSpMk id="111" creationId="{5E564EB3-35F2-4EFF-87DC-642DC020526D}"/>
          </ac:cxnSpMkLst>
        </pc:cxnChg>
        <pc:cxnChg chg="add del">
          <ac:chgData name="Tair Schapira" userId="7b6d19ccc0a78ac1" providerId="LiveId" clId="{CE26B1FC-4B36-4559-93BC-885AD316E0D3}" dt="2023-06-15T20:20:56.009" v="3353" actId="26606"/>
          <ac:cxnSpMkLst>
            <pc:docMk/>
            <pc:sldMk cId="3039553968" sldId="268"/>
            <ac:cxnSpMk id="114" creationId="{51B042EF-3024-4C57-B282-1B30607FB7C7}"/>
          </ac:cxnSpMkLst>
        </pc:cxnChg>
        <pc:cxnChg chg="add del">
          <ac:chgData name="Tair Schapira" userId="7b6d19ccc0a78ac1" providerId="LiveId" clId="{CE26B1FC-4B36-4559-93BC-885AD316E0D3}" dt="2023-06-15T20:20:57.996" v="3356"/>
          <ac:cxnSpMkLst>
            <pc:docMk/>
            <pc:sldMk cId="3039553968" sldId="268"/>
            <ac:cxnSpMk id="119" creationId="{5E564EB3-35F2-4EFF-87DC-642DC020526D}"/>
          </ac:cxnSpMkLst>
        </pc:cxnChg>
        <pc:cxnChg chg="add del">
          <ac:chgData name="Tair Schapira" userId="7b6d19ccc0a78ac1" providerId="LiveId" clId="{CE26B1FC-4B36-4559-93BC-885AD316E0D3}" dt="2023-06-15T20:20:57.996" v="3356"/>
          <ac:cxnSpMkLst>
            <pc:docMk/>
            <pc:sldMk cId="3039553968" sldId="268"/>
            <ac:cxnSpMk id="122" creationId="{B6916720-6D22-4D4B-BC19-23008C7DD487}"/>
          </ac:cxnSpMkLst>
        </pc:cxnChg>
      </pc:sldChg>
      <pc:sldChg chg="addSp delSp modSp new mod modTransition delAnim modAnim">
        <pc:chgData name="Tair Schapira" userId="7b6d19ccc0a78ac1" providerId="LiveId" clId="{CE26B1FC-4B36-4559-93BC-885AD316E0D3}" dt="2023-06-16T07:26:42.408" v="5589" actId="478"/>
        <pc:sldMkLst>
          <pc:docMk/>
          <pc:sldMk cId="2976162457" sldId="269"/>
        </pc:sldMkLst>
        <pc:spChg chg="del">
          <ac:chgData name="Tair Schapira" userId="7b6d19ccc0a78ac1" providerId="LiveId" clId="{CE26B1FC-4B36-4559-93BC-885AD316E0D3}" dt="2023-06-15T19:04:02.014" v="45" actId="478"/>
          <ac:spMkLst>
            <pc:docMk/>
            <pc:sldMk cId="2976162457" sldId="269"/>
            <ac:spMk id="2" creationId="{65F1F77C-661A-7584-F2A4-6B56DC367275}"/>
          </ac:spMkLst>
        </pc:spChg>
        <pc:spChg chg="del">
          <ac:chgData name="Tair Schapira" userId="7b6d19ccc0a78ac1" providerId="LiveId" clId="{CE26B1FC-4B36-4559-93BC-885AD316E0D3}" dt="2023-06-15T19:04:04.526" v="46" actId="478"/>
          <ac:spMkLst>
            <pc:docMk/>
            <pc:sldMk cId="2976162457" sldId="269"/>
            <ac:spMk id="3" creationId="{BE1784C1-9AFB-1A9E-AFCC-C4864CD4C734}"/>
          </ac:spMkLst>
        </pc:spChg>
        <pc:spChg chg="add mod">
          <ac:chgData name="Tair Schapira" userId="7b6d19ccc0a78ac1" providerId="LiveId" clId="{CE26B1FC-4B36-4559-93BC-885AD316E0D3}" dt="2023-06-15T20:30:11.876" v="3526" actId="113"/>
          <ac:spMkLst>
            <pc:docMk/>
            <pc:sldMk cId="2976162457" sldId="269"/>
            <ac:spMk id="4" creationId="{E73BAC98-245C-6E62-DADE-7D1AF17907F8}"/>
          </ac:spMkLst>
        </pc:spChg>
        <pc:picChg chg="add del mod">
          <ac:chgData name="Tair Schapira" userId="7b6d19ccc0a78ac1" providerId="LiveId" clId="{CE26B1FC-4B36-4559-93BC-885AD316E0D3}" dt="2023-06-16T07:25:15.018" v="5578"/>
          <ac:picMkLst>
            <pc:docMk/>
            <pc:sldMk cId="2976162457" sldId="269"/>
            <ac:picMk id="16" creationId="{4A69A2DB-CA02-0E62-B28D-7F40D233D3E4}"/>
          </ac:picMkLst>
        </pc:picChg>
        <pc:picChg chg="add del mod ord">
          <ac:chgData name="Tair Schapira" userId="7b6d19ccc0a78ac1" providerId="LiveId" clId="{CE26B1FC-4B36-4559-93BC-885AD316E0D3}" dt="2023-06-16T07:25:22.053" v="5579"/>
          <ac:picMkLst>
            <pc:docMk/>
            <pc:sldMk cId="2976162457" sldId="269"/>
            <ac:picMk id="20" creationId="{E26FDD37-53DE-9AB1-B3BD-E10D1B1E6FD6}"/>
          </ac:picMkLst>
        </pc:picChg>
        <pc:picChg chg="add del mod">
          <ac:chgData name="Tair Schapira" userId="7b6d19ccc0a78ac1" providerId="LiveId" clId="{CE26B1FC-4B36-4559-93BC-885AD316E0D3}" dt="2023-06-16T07:25:30.355" v="5581"/>
          <ac:picMkLst>
            <pc:docMk/>
            <pc:sldMk cId="2976162457" sldId="269"/>
            <ac:picMk id="21" creationId="{5D277227-3DD9-716D-07CF-199178AFB5C9}"/>
          </ac:picMkLst>
        </pc:picChg>
        <pc:picChg chg="add del mod ord">
          <ac:chgData name="Tair Schapira" userId="7b6d19ccc0a78ac1" providerId="LiveId" clId="{CE26B1FC-4B36-4559-93BC-885AD316E0D3}" dt="2023-06-16T07:25:38.853" v="5582"/>
          <ac:picMkLst>
            <pc:docMk/>
            <pc:sldMk cId="2976162457" sldId="269"/>
            <ac:picMk id="25" creationId="{F70F960D-3A41-1D97-FC52-AA28D65DFC8F}"/>
          </ac:picMkLst>
        </pc:picChg>
        <pc:picChg chg="add del mod">
          <ac:chgData name="Tair Schapira" userId="7b6d19ccc0a78ac1" providerId="LiveId" clId="{CE26B1FC-4B36-4559-93BC-885AD316E0D3}" dt="2023-06-16T07:26:04.050" v="5584"/>
          <ac:picMkLst>
            <pc:docMk/>
            <pc:sldMk cId="2976162457" sldId="269"/>
            <ac:picMk id="26" creationId="{6E989942-8A8A-09A7-DEEC-1732C38F484B}"/>
          </ac:picMkLst>
        </pc:picChg>
        <pc:picChg chg="add del mod ord">
          <ac:chgData name="Tair Schapira" userId="7b6d19ccc0a78ac1" providerId="LiveId" clId="{CE26B1FC-4B36-4559-93BC-885AD316E0D3}" dt="2023-06-16T07:26:11.076" v="5585"/>
          <ac:picMkLst>
            <pc:docMk/>
            <pc:sldMk cId="2976162457" sldId="269"/>
            <ac:picMk id="29" creationId="{B0EE5C71-8943-621A-5E30-65DCFC2BACF8}"/>
          </ac:picMkLst>
        </pc:picChg>
        <pc:picChg chg="add del mod">
          <ac:chgData name="Tair Schapira" userId="7b6d19ccc0a78ac1" providerId="LiveId" clId="{CE26B1FC-4B36-4559-93BC-885AD316E0D3}" dt="2023-06-16T07:26:42.408" v="5589" actId="478"/>
          <ac:picMkLst>
            <pc:docMk/>
            <pc:sldMk cId="2976162457" sldId="269"/>
            <ac:picMk id="30" creationId="{E8BF02B7-5FCD-F1AD-FA1C-1C911747FEFF}"/>
          </ac:picMkLst>
        </pc:picChg>
      </pc:sldChg>
      <pc:sldChg chg="modSp new del mod">
        <pc:chgData name="Tair Schapira" userId="7b6d19ccc0a78ac1" providerId="LiveId" clId="{CE26B1FC-4B36-4559-93BC-885AD316E0D3}" dt="2023-06-15T19:11:19.614" v="118" actId="47"/>
        <pc:sldMkLst>
          <pc:docMk/>
          <pc:sldMk cId="1426823152" sldId="270"/>
        </pc:sldMkLst>
        <pc:spChg chg="mod">
          <ac:chgData name="Tair Schapira" userId="7b6d19ccc0a78ac1" providerId="LiveId" clId="{CE26B1FC-4B36-4559-93BC-885AD316E0D3}" dt="2023-06-15T19:11:09.253" v="116" actId="20577"/>
          <ac:spMkLst>
            <pc:docMk/>
            <pc:sldMk cId="1426823152" sldId="270"/>
            <ac:spMk id="2" creationId="{E2AB44D1-F2CE-7697-FFD7-667E23B59055}"/>
          </ac:spMkLst>
        </pc:spChg>
      </pc:sldChg>
      <pc:sldChg chg="addSp delSp modSp add mod modTransition modAnim">
        <pc:chgData name="Tair Schapira" userId="7b6d19ccc0a78ac1" providerId="LiveId" clId="{CE26B1FC-4B36-4559-93BC-885AD316E0D3}" dt="2023-06-16T10:08:30.173" v="5929" actId="14100"/>
        <pc:sldMkLst>
          <pc:docMk/>
          <pc:sldMk cId="3414369217" sldId="271"/>
        </pc:sldMkLst>
        <pc:spChg chg="mod">
          <ac:chgData name="Tair Schapira" userId="7b6d19ccc0a78ac1" providerId="LiveId" clId="{CE26B1FC-4B36-4559-93BC-885AD316E0D3}" dt="2023-06-15T20:30:20.251" v="3528" actId="113"/>
          <ac:spMkLst>
            <pc:docMk/>
            <pc:sldMk cId="3414369217" sldId="271"/>
            <ac:spMk id="4" creationId="{E73BAC98-245C-6E62-DADE-7D1AF17907F8}"/>
          </ac:spMkLst>
        </pc:spChg>
        <pc:picChg chg="add del mod">
          <ac:chgData name="Tair Schapira" userId="7b6d19ccc0a78ac1" providerId="LiveId" clId="{CE26B1FC-4B36-4559-93BC-885AD316E0D3}" dt="2023-06-16T07:43:56.719" v="5623"/>
          <ac:picMkLst>
            <pc:docMk/>
            <pc:sldMk cId="3414369217" sldId="271"/>
            <ac:picMk id="6" creationId="{6EAAA192-01DC-5A24-7282-69A68FDD370A}"/>
          </ac:picMkLst>
        </pc:picChg>
        <pc:picChg chg="add del mod ord">
          <ac:chgData name="Tair Schapira" userId="7b6d19ccc0a78ac1" providerId="LiveId" clId="{CE26B1FC-4B36-4559-93BC-885AD316E0D3}" dt="2023-06-16T07:44:02.165" v="5624"/>
          <ac:picMkLst>
            <pc:docMk/>
            <pc:sldMk cId="3414369217" sldId="271"/>
            <ac:picMk id="9" creationId="{663834F3-164B-8596-7D3D-BACBCA847656}"/>
          </ac:picMkLst>
        </pc:picChg>
        <pc:picChg chg="add mod">
          <ac:chgData name="Tair Schapira" userId="7b6d19ccc0a78ac1" providerId="LiveId" clId="{CE26B1FC-4B36-4559-93BC-885AD316E0D3}" dt="2023-06-16T10:08:30.173" v="5929" actId="14100"/>
          <ac:picMkLst>
            <pc:docMk/>
            <pc:sldMk cId="3414369217" sldId="271"/>
            <ac:picMk id="10" creationId="{1E8B5B72-40FB-3800-0207-2D7C2C21698C}"/>
          </ac:picMkLst>
        </pc:picChg>
      </pc:sldChg>
      <pc:sldChg chg="addSp delSp modSp new mod modTransition modAnim">
        <pc:chgData name="Tair Schapira" userId="7b6d19ccc0a78ac1" providerId="LiveId" clId="{CE26B1FC-4B36-4559-93BC-885AD316E0D3}" dt="2023-06-16T09:24:26.505" v="5792"/>
        <pc:sldMkLst>
          <pc:docMk/>
          <pc:sldMk cId="1727423648" sldId="272"/>
        </pc:sldMkLst>
        <pc:spChg chg="mod">
          <ac:chgData name="Tair Schapira" userId="7b6d19ccc0a78ac1" providerId="LiveId" clId="{CE26B1FC-4B36-4559-93BC-885AD316E0D3}" dt="2023-06-15T20:30:38.534" v="3532" actId="14100"/>
          <ac:spMkLst>
            <pc:docMk/>
            <pc:sldMk cId="1727423648" sldId="272"/>
            <ac:spMk id="2" creationId="{F3973423-90A5-D933-2A87-C39328F3F399}"/>
          </ac:spMkLst>
        </pc:spChg>
        <pc:spChg chg="mod">
          <ac:chgData name="Tair Schapira" userId="7b6d19ccc0a78ac1" providerId="LiveId" clId="{CE26B1FC-4B36-4559-93BC-885AD316E0D3}" dt="2023-06-15T20:33:31.669" v="3577" actId="27636"/>
          <ac:spMkLst>
            <pc:docMk/>
            <pc:sldMk cId="1727423648" sldId="272"/>
            <ac:spMk id="3" creationId="{41C65A67-6E71-6152-3FBA-4D2C7ED2E3FF}"/>
          </ac:spMkLst>
        </pc:spChg>
        <pc:picChg chg="add del mod">
          <ac:chgData name="Tair Schapira" userId="7b6d19ccc0a78ac1" providerId="LiveId" clId="{CE26B1FC-4B36-4559-93BC-885AD316E0D3}" dt="2023-06-16T07:44:17.925" v="5627"/>
          <ac:picMkLst>
            <pc:docMk/>
            <pc:sldMk cId="1727423648" sldId="272"/>
            <ac:picMk id="7" creationId="{295E2A56-FE9A-5288-239E-C8AA062054FA}"/>
          </ac:picMkLst>
        </pc:picChg>
        <pc:picChg chg="add del mod ord">
          <ac:chgData name="Tair Schapira" userId="7b6d19ccc0a78ac1" providerId="LiveId" clId="{CE26B1FC-4B36-4559-93BC-885AD316E0D3}" dt="2023-06-16T07:45:13.041" v="5628"/>
          <ac:picMkLst>
            <pc:docMk/>
            <pc:sldMk cId="1727423648" sldId="272"/>
            <ac:picMk id="10" creationId="{C6665DEF-472B-5852-0E9F-365C427ED5FC}"/>
          </ac:picMkLst>
        </pc:picChg>
        <pc:picChg chg="add del mod">
          <ac:chgData name="Tair Schapira" userId="7b6d19ccc0a78ac1" providerId="LiveId" clId="{CE26B1FC-4B36-4559-93BC-885AD316E0D3}" dt="2023-06-16T07:46:33.963" v="5630"/>
          <ac:picMkLst>
            <pc:docMk/>
            <pc:sldMk cId="1727423648" sldId="272"/>
            <ac:picMk id="11" creationId="{33530895-B6E8-D540-218D-0CC04D61187E}"/>
          </ac:picMkLst>
        </pc:picChg>
        <pc:picChg chg="add del mod ord">
          <ac:chgData name="Tair Schapira" userId="7b6d19ccc0a78ac1" providerId="LiveId" clId="{CE26B1FC-4B36-4559-93BC-885AD316E0D3}" dt="2023-06-16T09:24:26.505" v="5792"/>
          <ac:picMkLst>
            <pc:docMk/>
            <pc:sldMk cId="1727423648" sldId="272"/>
            <ac:picMk id="16" creationId="{DFCAC745-6A3E-2444-9931-358BD02C38C7}"/>
          </ac:picMkLst>
        </pc:picChg>
        <pc:picChg chg="add mod">
          <ac:chgData name="Tair Schapira" userId="7b6d19ccc0a78ac1" providerId="LiveId" clId="{CE26B1FC-4B36-4559-93BC-885AD316E0D3}" dt="2023-06-16T09:24:26.505" v="5792"/>
          <ac:picMkLst>
            <pc:docMk/>
            <pc:sldMk cId="1727423648" sldId="272"/>
            <ac:picMk id="17" creationId="{7E78A773-D5F8-4962-47F5-0998D1FA17F5}"/>
          </ac:picMkLst>
        </pc:picChg>
        <pc:picChg chg="add del mod ord">
          <ac:chgData name="Tair Schapira" userId="7b6d19ccc0a78ac1" providerId="LiveId" clId="{CE26B1FC-4B36-4559-93BC-885AD316E0D3}" dt="2023-06-16T07:46:40.019" v="5631"/>
          <ac:picMkLst>
            <pc:docMk/>
            <pc:sldMk cId="1727423648" sldId="272"/>
            <ac:picMk id="17" creationId="{A24B9800-0D5B-6043-3156-CB08778E7D10}"/>
          </ac:picMkLst>
        </pc:picChg>
        <pc:picChg chg="add del mod">
          <ac:chgData name="Tair Schapira" userId="7b6d19ccc0a78ac1" providerId="LiveId" clId="{CE26B1FC-4B36-4559-93BC-885AD316E0D3}" dt="2023-06-16T07:46:42.321" v="5633"/>
          <ac:picMkLst>
            <pc:docMk/>
            <pc:sldMk cId="1727423648" sldId="272"/>
            <ac:picMk id="18" creationId="{7743F709-E323-A5AF-17EE-66BB75F83110}"/>
          </ac:picMkLst>
        </pc:picChg>
        <pc:picChg chg="add del mod ord">
          <ac:chgData name="Tair Schapira" userId="7b6d19ccc0a78ac1" providerId="LiveId" clId="{CE26B1FC-4B36-4559-93BC-885AD316E0D3}" dt="2023-06-16T07:47:07.309" v="5634"/>
          <ac:picMkLst>
            <pc:docMk/>
            <pc:sldMk cId="1727423648" sldId="272"/>
            <ac:picMk id="21" creationId="{4B7F00D0-9227-7465-1753-0AC7599EE2B6}"/>
          </ac:picMkLst>
        </pc:picChg>
        <pc:picChg chg="add del mod">
          <ac:chgData name="Tair Schapira" userId="7b6d19ccc0a78ac1" providerId="LiveId" clId="{CE26B1FC-4B36-4559-93BC-885AD316E0D3}" dt="2023-06-16T07:47:10.676" v="5636"/>
          <ac:picMkLst>
            <pc:docMk/>
            <pc:sldMk cId="1727423648" sldId="272"/>
            <ac:picMk id="22" creationId="{91DFBBCC-B010-73BB-86DB-C9BC6F84EA18}"/>
          </ac:picMkLst>
        </pc:picChg>
        <pc:picChg chg="add del mod ord">
          <ac:chgData name="Tair Schapira" userId="7b6d19ccc0a78ac1" providerId="LiveId" clId="{CE26B1FC-4B36-4559-93BC-885AD316E0D3}" dt="2023-06-16T07:47:21.723" v="5637"/>
          <ac:picMkLst>
            <pc:docMk/>
            <pc:sldMk cId="1727423648" sldId="272"/>
            <ac:picMk id="25" creationId="{0162FD55-F429-F87B-CF9A-E044F3B70249}"/>
          </ac:picMkLst>
        </pc:picChg>
        <pc:picChg chg="add del mod">
          <ac:chgData name="Tair Schapira" userId="7b6d19ccc0a78ac1" providerId="LiveId" clId="{CE26B1FC-4B36-4559-93BC-885AD316E0D3}" dt="2023-06-16T07:47:38.143" v="5639"/>
          <ac:picMkLst>
            <pc:docMk/>
            <pc:sldMk cId="1727423648" sldId="272"/>
            <ac:picMk id="26" creationId="{144618A5-7780-BF08-4754-7A9824306AEE}"/>
          </ac:picMkLst>
        </pc:picChg>
        <pc:picChg chg="add del mod ord">
          <ac:chgData name="Tair Schapira" userId="7b6d19ccc0a78ac1" providerId="LiveId" clId="{CE26B1FC-4B36-4559-93BC-885AD316E0D3}" dt="2023-06-16T07:48:25.128" v="5640"/>
          <ac:picMkLst>
            <pc:docMk/>
            <pc:sldMk cId="1727423648" sldId="272"/>
            <ac:picMk id="29" creationId="{5EA63507-550D-E110-AD23-C1DC8DC50EBF}"/>
          </ac:picMkLst>
        </pc:picChg>
        <pc:picChg chg="add del mod">
          <ac:chgData name="Tair Schapira" userId="7b6d19ccc0a78ac1" providerId="LiveId" clId="{CE26B1FC-4B36-4559-93BC-885AD316E0D3}" dt="2023-06-16T07:49:27.245" v="5642"/>
          <ac:picMkLst>
            <pc:docMk/>
            <pc:sldMk cId="1727423648" sldId="272"/>
            <ac:picMk id="30" creationId="{1EB616D4-2209-0494-C11B-80BAB81F2F16}"/>
          </ac:picMkLst>
        </pc:picChg>
        <pc:picChg chg="add del mod ord">
          <ac:chgData name="Tair Schapira" userId="7b6d19ccc0a78ac1" providerId="LiveId" clId="{CE26B1FC-4B36-4559-93BC-885AD316E0D3}" dt="2023-06-16T07:50:20.601" v="5643"/>
          <ac:picMkLst>
            <pc:docMk/>
            <pc:sldMk cId="1727423648" sldId="272"/>
            <ac:picMk id="35" creationId="{410657C0-6D54-4F8A-AA3F-9D556810AC6C}"/>
          </ac:picMkLst>
        </pc:picChg>
        <pc:picChg chg="add del mod">
          <ac:chgData name="Tair Schapira" userId="7b6d19ccc0a78ac1" providerId="LiveId" clId="{CE26B1FC-4B36-4559-93BC-885AD316E0D3}" dt="2023-06-16T09:23:38.591" v="5791"/>
          <ac:picMkLst>
            <pc:docMk/>
            <pc:sldMk cId="1727423648" sldId="272"/>
            <ac:picMk id="36" creationId="{3CCE749B-E109-3466-3C89-2EF5A2BEB3C2}"/>
          </ac:picMkLst>
        </pc:picChg>
      </pc:sldChg>
      <pc:sldChg chg="addSp delSp modSp new mod modTransition setBg modAnim">
        <pc:chgData name="Tair Schapira" userId="7b6d19ccc0a78ac1" providerId="LiveId" clId="{CE26B1FC-4B36-4559-93BC-885AD316E0D3}" dt="2023-06-16T09:59:29.682" v="5899"/>
        <pc:sldMkLst>
          <pc:docMk/>
          <pc:sldMk cId="1755499342" sldId="273"/>
        </pc:sldMkLst>
        <pc:spChg chg="mod ord">
          <ac:chgData name="Tair Schapira" userId="7b6d19ccc0a78ac1" providerId="LiveId" clId="{CE26B1FC-4B36-4559-93BC-885AD316E0D3}" dt="2023-06-15T20:37:24.794" v="3615" actId="255"/>
          <ac:spMkLst>
            <pc:docMk/>
            <pc:sldMk cId="1755499342" sldId="273"/>
            <ac:spMk id="2" creationId="{248E0C0C-A64A-B52E-1946-F5689A6878C2}"/>
          </ac:spMkLst>
        </pc:spChg>
        <pc:spChg chg="del">
          <ac:chgData name="Tair Schapira" userId="7b6d19ccc0a78ac1" providerId="LiveId" clId="{CE26B1FC-4B36-4559-93BC-885AD316E0D3}" dt="2023-06-15T19:26:11.131" v="1128" actId="478"/>
          <ac:spMkLst>
            <pc:docMk/>
            <pc:sldMk cId="1755499342" sldId="273"/>
            <ac:spMk id="3" creationId="{A227904B-DB3A-EFAC-1F7A-BF072B8AF2B2}"/>
          </ac:spMkLst>
        </pc:spChg>
        <pc:spChg chg="add del">
          <ac:chgData name="Tair Schapira" userId="7b6d19ccc0a78ac1" providerId="LiveId" clId="{CE26B1FC-4B36-4559-93BC-885AD316E0D3}" dt="2023-06-15T19:31:14.393" v="1201" actId="26606"/>
          <ac:spMkLst>
            <pc:docMk/>
            <pc:sldMk cId="1755499342" sldId="273"/>
            <ac:spMk id="16" creationId="{70155189-D96C-4527-B0EC-654B946BE615}"/>
          </ac:spMkLst>
        </pc:spChg>
        <pc:spChg chg="add del">
          <ac:chgData name="Tair Schapira" userId="7b6d19ccc0a78ac1" providerId="LiveId" clId="{CE26B1FC-4B36-4559-93BC-885AD316E0D3}" dt="2023-06-15T19:31:15.453" v="1203" actId="26606"/>
          <ac:spMkLst>
            <pc:docMk/>
            <pc:sldMk cId="1755499342" sldId="273"/>
            <ac:spMk id="18" creationId="{70155189-D96C-4527-B0EC-654B946BE615}"/>
          </ac:spMkLst>
        </pc:spChg>
        <pc:spChg chg="add del">
          <ac:chgData name="Tair Schapira" userId="7b6d19ccc0a78ac1" providerId="LiveId" clId="{CE26B1FC-4B36-4559-93BC-885AD316E0D3}" dt="2023-06-15T19:31:17.202" v="1205" actId="26606"/>
          <ac:spMkLst>
            <pc:docMk/>
            <pc:sldMk cId="1755499342" sldId="273"/>
            <ac:spMk id="20" creationId="{BCE4FF05-2B0C-4C97-A9B4-E163085A90E1}"/>
          </ac:spMkLst>
        </pc:spChg>
        <pc:spChg chg="add del">
          <ac:chgData name="Tair Schapira" userId="7b6d19ccc0a78ac1" providerId="LiveId" clId="{CE26B1FC-4B36-4559-93BC-885AD316E0D3}" dt="2023-06-15T19:31:17.202" v="1205" actId="26606"/>
          <ac:spMkLst>
            <pc:docMk/>
            <pc:sldMk cId="1755499342" sldId="273"/>
            <ac:spMk id="21" creationId="{8C886788-700E-4D20-9F80-E0E96837A203}"/>
          </ac:spMkLst>
        </pc:spChg>
        <pc:spChg chg="add del">
          <ac:chgData name="Tair Schapira" userId="7b6d19ccc0a78ac1" providerId="LiveId" clId="{CE26B1FC-4B36-4559-93BC-885AD316E0D3}" dt="2023-06-15T19:31:17.202" v="1205" actId="26606"/>
          <ac:spMkLst>
            <pc:docMk/>
            <pc:sldMk cId="1755499342" sldId="273"/>
            <ac:spMk id="22" creationId="{529C2A7A-A6B6-4A56-B11C-8E967D88A60D}"/>
          </ac:spMkLst>
        </pc:spChg>
        <pc:spChg chg="add del">
          <ac:chgData name="Tair Schapira" userId="7b6d19ccc0a78ac1" providerId="LiveId" clId="{CE26B1FC-4B36-4559-93BC-885AD316E0D3}" dt="2023-06-15T19:31:17.202" v="1205" actId="26606"/>
          <ac:spMkLst>
            <pc:docMk/>
            <pc:sldMk cId="1755499342" sldId="273"/>
            <ac:spMk id="23" creationId="{1850674C-4E08-4C62-A3E2-6337FE4F7D86}"/>
          </ac:spMkLst>
        </pc:spChg>
        <pc:spChg chg="add del">
          <ac:chgData name="Tair Schapira" userId="7b6d19ccc0a78ac1" providerId="LiveId" clId="{CE26B1FC-4B36-4559-93BC-885AD316E0D3}" dt="2023-06-15T19:31:17.202" v="1205" actId="26606"/>
          <ac:spMkLst>
            <pc:docMk/>
            <pc:sldMk cId="1755499342" sldId="273"/>
            <ac:spMk id="24" creationId="{FDBD7205-E536-4134-8768-AC3E1A3C5E59}"/>
          </ac:spMkLst>
        </pc:spChg>
        <pc:spChg chg="add del">
          <ac:chgData name="Tair Schapira" userId="7b6d19ccc0a78ac1" providerId="LiveId" clId="{CE26B1FC-4B36-4559-93BC-885AD316E0D3}" dt="2023-06-15T19:31:19.908" v="1207" actId="26606"/>
          <ac:spMkLst>
            <pc:docMk/>
            <pc:sldMk cId="1755499342" sldId="273"/>
            <ac:spMk id="26" creationId="{9CB95732-565A-4D2C-A3AB-CC460C0D3826}"/>
          </ac:spMkLst>
        </pc:spChg>
        <pc:spChg chg="add del">
          <ac:chgData name="Tair Schapira" userId="7b6d19ccc0a78ac1" providerId="LiveId" clId="{CE26B1FC-4B36-4559-93BC-885AD316E0D3}" dt="2023-06-15T19:31:19.908" v="1207" actId="26606"/>
          <ac:spMkLst>
            <pc:docMk/>
            <pc:sldMk cId="1755499342" sldId="273"/>
            <ac:spMk id="27" creationId="{E19B653C-798C-4333-8452-3DF3AE3C1D11}"/>
          </ac:spMkLst>
        </pc:spChg>
        <pc:spChg chg="add del">
          <ac:chgData name="Tair Schapira" userId="7b6d19ccc0a78ac1" providerId="LiveId" clId="{CE26B1FC-4B36-4559-93BC-885AD316E0D3}" dt="2023-06-15T19:31:19.908" v="1207" actId="26606"/>
          <ac:spMkLst>
            <pc:docMk/>
            <pc:sldMk cId="1755499342" sldId="273"/>
            <ac:spMk id="28" creationId="{0FE50278-E2EC-42B2-A1F1-921DD39901C4}"/>
          </ac:spMkLst>
        </pc:spChg>
        <pc:spChg chg="add del">
          <ac:chgData name="Tair Schapira" userId="7b6d19ccc0a78ac1" providerId="LiveId" clId="{CE26B1FC-4B36-4559-93BC-885AD316E0D3}" dt="2023-06-15T19:31:19.908" v="1207" actId="26606"/>
          <ac:spMkLst>
            <pc:docMk/>
            <pc:sldMk cId="1755499342" sldId="273"/>
            <ac:spMk id="29" creationId="{1236153F-0DB4-40DD-87C6-B40C1B7E282C}"/>
          </ac:spMkLst>
        </pc:spChg>
        <pc:spChg chg="add del">
          <ac:chgData name="Tair Schapira" userId="7b6d19ccc0a78ac1" providerId="LiveId" clId="{CE26B1FC-4B36-4559-93BC-885AD316E0D3}" dt="2023-06-15T19:31:22.134" v="1209" actId="26606"/>
          <ac:spMkLst>
            <pc:docMk/>
            <pc:sldMk cId="1755499342" sldId="273"/>
            <ac:spMk id="31" creationId="{F0FAE728-C5A9-4B0F-B89E-F4BED82505A6}"/>
          </ac:spMkLst>
        </pc:spChg>
        <pc:spChg chg="add del">
          <ac:chgData name="Tair Schapira" userId="7b6d19ccc0a78ac1" providerId="LiveId" clId="{CE26B1FC-4B36-4559-93BC-885AD316E0D3}" dt="2023-06-15T19:31:25.891" v="1211" actId="26606"/>
          <ac:spMkLst>
            <pc:docMk/>
            <pc:sldMk cId="1755499342" sldId="273"/>
            <ac:spMk id="35" creationId="{2F4D5922-434B-4829-B93E-02DC38A29519}"/>
          </ac:spMkLst>
        </pc:spChg>
        <pc:spChg chg="add del">
          <ac:chgData name="Tair Schapira" userId="7b6d19ccc0a78ac1" providerId="LiveId" clId="{CE26B1FC-4B36-4559-93BC-885AD316E0D3}" dt="2023-06-15T19:31:25.891" v="1211" actId="26606"/>
          <ac:spMkLst>
            <pc:docMk/>
            <pc:sldMk cId="1755499342" sldId="273"/>
            <ac:spMk id="36" creationId="{CF1485CA-41D2-421F-B28D-15EF845D5FE6}"/>
          </ac:spMkLst>
        </pc:spChg>
        <pc:spChg chg="add del">
          <ac:chgData name="Tair Schapira" userId="7b6d19ccc0a78ac1" providerId="LiveId" clId="{CE26B1FC-4B36-4559-93BC-885AD316E0D3}" dt="2023-06-15T19:31:25.891" v="1211" actId="26606"/>
          <ac:spMkLst>
            <pc:docMk/>
            <pc:sldMk cId="1755499342" sldId="273"/>
            <ac:spMk id="37" creationId="{F35FBA24-5C01-4635-A984-1DB6E340B052}"/>
          </ac:spMkLst>
        </pc:spChg>
        <pc:spChg chg="add del">
          <ac:chgData name="Tair Schapira" userId="7b6d19ccc0a78ac1" providerId="LiveId" clId="{CE26B1FC-4B36-4559-93BC-885AD316E0D3}" dt="2023-06-15T19:31:25.891" v="1211" actId="26606"/>
          <ac:spMkLst>
            <pc:docMk/>
            <pc:sldMk cId="1755499342" sldId="273"/>
            <ac:spMk id="54" creationId="{5819102A-0400-4C1F-8614-973F5262EF56}"/>
          </ac:spMkLst>
        </pc:spChg>
        <pc:grpChg chg="add del">
          <ac:chgData name="Tair Schapira" userId="7b6d19ccc0a78ac1" providerId="LiveId" clId="{CE26B1FC-4B36-4559-93BC-885AD316E0D3}" dt="2023-06-15T19:31:25.891" v="1211" actId="26606"/>
          <ac:grpSpMkLst>
            <pc:docMk/>
            <pc:sldMk cId="1755499342" sldId="273"/>
            <ac:grpSpMk id="30" creationId="{B1A0CF5C-68C2-4432-BC2D-5A124C7B6043}"/>
          </ac:grpSpMkLst>
        </pc:grpChg>
        <pc:grpChg chg="add del">
          <ac:chgData name="Tair Schapira" userId="7b6d19ccc0a78ac1" providerId="LiveId" clId="{CE26B1FC-4B36-4559-93BC-885AD316E0D3}" dt="2023-06-15T19:31:22.134" v="1209" actId="26606"/>
          <ac:grpSpMkLst>
            <pc:docMk/>
            <pc:sldMk cId="1755499342" sldId="273"/>
            <ac:grpSpMk id="32" creationId="{F938B951-7EFC-40A2-B198-E73D39DFB3FC}"/>
          </ac:grpSpMkLst>
        </pc:grpChg>
        <pc:grpChg chg="add del">
          <ac:chgData name="Tair Schapira" userId="7b6d19ccc0a78ac1" providerId="LiveId" clId="{CE26B1FC-4B36-4559-93BC-885AD316E0D3}" dt="2023-06-15T19:31:25.891" v="1211" actId="26606"/>
          <ac:grpSpMkLst>
            <pc:docMk/>
            <pc:sldMk cId="1755499342" sldId="273"/>
            <ac:grpSpMk id="38" creationId="{04ED96A1-E6CA-493F-8610-6B8B7A28E3EB}"/>
          </ac:grpSpMkLst>
        </pc:grpChg>
        <pc:grpChg chg="add del">
          <ac:chgData name="Tair Schapira" userId="7b6d19ccc0a78ac1" providerId="LiveId" clId="{CE26B1FC-4B36-4559-93BC-885AD316E0D3}" dt="2023-06-15T19:31:25.891" v="1211" actId="26606"/>
          <ac:grpSpMkLst>
            <pc:docMk/>
            <pc:sldMk cId="1755499342" sldId="273"/>
            <ac:grpSpMk id="43" creationId="{84A5B589-9002-4056-B090-2D67F91D0FBA}"/>
          </ac:grpSpMkLst>
        </pc:grpChg>
        <pc:grpChg chg="add del">
          <ac:chgData name="Tair Schapira" userId="7b6d19ccc0a78ac1" providerId="LiveId" clId="{CE26B1FC-4B36-4559-93BC-885AD316E0D3}" dt="2023-06-15T19:31:25.891" v="1211" actId="26606"/>
          <ac:grpSpMkLst>
            <pc:docMk/>
            <pc:sldMk cId="1755499342" sldId="273"/>
            <ac:grpSpMk id="44" creationId="{09DD9539-74C6-4FF7-835B-F157DE49E884}"/>
          </ac:grpSpMkLst>
        </pc:grpChg>
        <pc:picChg chg="add mod ord">
          <ac:chgData name="Tair Schapira" userId="7b6d19ccc0a78ac1" providerId="LiveId" clId="{CE26B1FC-4B36-4559-93BC-885AD316E0D3}" dt="2023-06-15T20:37:41.086" v="3620" actId="1076"/>
          <ac:picMkLst>
            <pc:docMk/>
            <pc:sldMk cId="1755499342" sldId="273"/>
            <ac:picMk id="5" creationId="{518F0C14-4824-5908-84BC-8709E643D284}"/>
          </ac:picMkLst>
        </pc:picChg>
        <pc:picChg chg="add mod ord">
          <ac:chgData name="Tair Schapira" userId="7b6d19ccc0a78ac1" providerId="LiveId" clId="{CE26B1FC-4B36-4559-93BC-885AD316E0D3}" dt="2023-06-15T20:37:39.822" v="3619" actId="1076"/>
          <ac:picMkLst>
            <pc:docMk/>
            <pc:sldMk cId="1755499342" sldId="273"/>
            <ac:picMk id="7" creationId="{801FE940-EEBA-E985-ACE7-E25D7B5B82C5}"/>
          </ac:picMkLst>
        </pc:picChg>
        <pc:picChg chg="add del">
          <ac:chgData name="Tair Schapira" userId="7b6d19ccc0a78ac1" providerId="LiveId" clId="{CE26B1FC-4B36-4559-93BC-885AD316E0D3}" dt="2023-06-15T19:30:10.258" v="1137" actId="22"/>
          <ac:picMkLst>
            <pc:docMk/>
            <pc:sldMk cId="1755499342" sldId="273"/>
            <ac:picMk id="9" creationId="{56C3E67B-3027-6AE5-7F16-B28F02648C31}"/>
          </ac:picMkLst>
        </pc:picChg>
        <pc:picChg chg="add mod">
          <ac:chgData name="Tair Schapira" userId="7b6d19ccc0a78ac1" providerId="LiveId" clId="{CE26B1FC-4B36-4559-93BC-885AD316E0D3}" dt="2023-06-15T20:37:37.566" v="3618" actId="1076"/>
          <ac:picMkLst>
            <pc:docMk/>
            <pc:sldMk cId="1755499342" sldId="273"/>
            <ac:picMk id="11" creationId="{0DA147EB-4007-8971-2B31-BCAC6631778C}"/>
          </ac:picMkLst>
        </pc:picChg>
        <pc:picChg chg="add del mod ord">
          <ac:chgData name="Tair Schapira" userId="7b6d19ccc0a78ac1" providerId="LiveId" clId="{CE26B1FC-4B36-4559-93BC-885AD316E0D3}" dt="2023-06-16T09:57:00.530" v="5887"/>
          <ac:picMkLst>
            <pc:docMk/>
            <pc:sldMk cId="1755499342" sldId="273"/>
            <ac:picMk id="12" creationId="{B330210B-DE04-7377-0ED7-257AEA178586}"/>
          </ac:picMkLst>
        </pc:picChg>
        <pc:picChg chg="add del mod">
          <ac:chgData name="Tair Schapira" userId="7b6d19ccc0a78ac1" providerId="LiveId" clId="{CE26B1FC-4B36-4559-93BC-885AD316E0D3}" dt="2023-06-16T09:57:02.592" v="5889"/>
          <ac:picMkLst>
            <pc:docMk/>
            <pc:sldMk cId="1755499342" sldId="273"/>
            <ac:picMk id="13" creationId="{E6DF2CEE-E866-5808-7C80-F9830CA18B14}"/>
          </ac:picMkLst>
        </pc:picChg>
        <pc:picChg chg="add del mod">
          <ac:chgData name="Tair Schapira" userId="7b6d19ccc0a78ac1" providerId="LiveId" clId="{CE26B1FC-4B36-4559-93BC-885AD316E0D3}" dt="2023-06-16T09:56:44.048" v="5886"/>
          <ac:picMkLst>
            <pc:docMk/>
            <pc:sldMk cId="1755499342" sldId="273"/>
            <ac:picMk id="15" creationId="{70202F0D-59CE-0121-68F5-845D1BEBB141}"/>
          </ac:picMkLst>
        </pc:picChg>
        <pc:picChg chg="add del mod ord">
          <ac:chgData name="Tair Schapira" userId="7b6d19ccc0a78ac1" providerId="LiveId" clId="{CE26B1FC-4B36-4559-93BC-885AD316E0D3}" dt="2023-06-16T09:57:23.574" v="5890"/>
          <ac:picMkLst>
            <pc:docMk/>
            <pc:sldMk cId="1755499342" sldId="273"/>
            <ac:picMk id="17" creationId="{B4A74189-39B8-6847-2C2F-53B5A955390D}"/>
          </ac:picMkLst>
        </pc:picChg>
        <pc:picChg chg="add del mod">
          <ac:chgData name="Tair Schapira" userId="7b6d19ccc0a78ac1" providerId="LiveId" clId="{CE26B1FC-4B36-4559-93BC-885AD316E0D3}" dt="2023-06-16T09:57:28.907" v="5892"/>
          <ac:picMkLst>
            <pc:docMk/>
            <pc:sldMk cId="1755499342" sldId="273"/>
            <ac:picMk id="18" creationId="{E852FC82-D8C8-0239-ABAC-3D058F909DBD}"/>
          </ac:picMkLst>
        </pc:picChg>
        <pc:picChg chg="add del mod ord">
          <ac:chgData name="Tair Schapira" userId="7b6d19ccc0a78ac1" providerId="LiveId" clId="{CE26B1FC-4B36-4559-93BC-885AD316E0D3}" dt="2023-06-16T09:58:06.417" v="5893"/>
          <ac:picMkLst>
            <pc:docMk/>
            <pc:sldMk cId="1755499342" sldId="273"/>
            <ac:picMk id="21" creationId="{91A0C5EE-3025-4A19-A9D5-7327D24E7E8E}"/>
          </ac:picMkLst>
        </pc:picChg>
        <pc:picChg chg="add del mod">
          <ac:chgData name="Tair Schapira" userId="7b6d19ccc0a78ac1" providerId="LiveId" clId="{CE26B1FC-4B36-4559-93BC-885AD316E0D3}" dt="2023-06-16T09:58:27.758" v="5895"/>
          <ac:picMkLst>
            <pc:docMk/>
            <pc:sldMk cId="1755499342" sldId="273"/>
            <ac:picMk id="22" creationId="{02B4F625-162D-894F-E4EC-F80FCCE13FB9}"/>
          </ac:picMkLst>
        </pc:picChg>
        <pc:picChg chg="add del mod ord">
          <ac:chgData name="Tair Schapira" userId="7b6d19ccc0a78ac1" providerId="LiveId" clId="{CE26B1FC-4B36-4559-93BC-885AD316E0D3}" dt="2023-06-16T09:58:47.784" v="5896"/>
          <ac:picMkLst>
            <pc:docMk/>
            <pc:sldMk cId="1755499342" sldId="273"/>
            <ac:picMk id="27" creationId="{5B793226-8832-6F9B-9AF5-724EF8037670}"/>
          </ac:picMkLst>
        </pc:picChg>
        <pc:picChg chg="add del mod">
          <ac:chgData name="Tair Schapira" userId="7b6d19ccc0a78ac1" providerId="LiveId" clId="{CE26B1FC-4B36-4559-93BC-885AD316E0D3}" dt="2023-06-16T09:58:54.009" v="5898"/>
          <ac:picMkLst>
            <pc:docMk/>
            <pc:sldMk cId="1755499342" sldId="273"/>
            <ac:picMk id="28" creationId="{1A030B5A-A469-EFDE-13F7-14636938CDE8}"/>
          </ac:picMkLst>
        </pc:picChg>
        <pc:picChg chg="add del mod ord">
          <ac:chgData name="Tair Schapira" userId="7b6d19ccc0a78ac1" providerId="LiveId" clId="{CE26B1FC-4B36-4559-93BC-885AD316E0D3}" dt="2023-06-16T09:59:29.682" v="5899"/>
          <ac:picMkLst>
            <pc:docMk/>
            <pc:sldMk cId="1755499342" sldId="273"/>
            <ac:picMk id="31" creationId="{F139CF91-034F-C14C-41BD-D961B46E0B98}"/>
          </ac:picMkLst>
        </pc:picChg>
        <pc:picChg chg="add mod">
          <ac:chgData name="Tair Schapira" userId="7b6d19ccc0a78ac1" providerId="LiveId" clId="{CE26B1FC-4B36-4559-93BC-885AD316E0D3}" dt="2023-06-16T09:59:29.682" v="5899"/>
          <ac:picMkLst>
            <pc:docMk/>
            <pc:sldMk cId="1755499342" sldId="273"/>
            <ac:picMk id="32" creationId="{4A181B50-CDD4-55A0-5432-0B12047ED250}"/>
          </ac:picMkLst>
        </pc:picChg>
      </pc:sldChg>
      <pc:sldChg chg="addSp delSp modSp new mod modTransition modAnim">
        <pc:chgData name="Tair Schapira" userId="7b6d19ccc0a78ac1" providerId="LiveId" clId="{CE26B1FC-4B36-4559-93BC-885AD316E0D3}" dt="2023-06-16T08:46:06.453" v="5714"/>
        <pc:sldMkLst>
          <pc:docMk/>
          <pc:sldMk cId="3210636169" sldId="274"/>
        </pc:sldMkLst>
        <pc:spChg chg="mod">
          <ac:chgData name="Tair Schapira" userId="7b6d19ccc0a78ac1" providerId="LiveId" clId="{CE26B1FC-4B36-4559-93BC-885AD316E0D3}" dt="2023-06-15T20:43:50.113" v="3700" actId="115"/>
          <ac:spMkLst>
            <pc:docMk/>
            <pc:sldMk cId="3210636169" sldId="274"/>
            <ac:spMk id="2" creationId="{39774C3F-817A-E415-38A0-203859AFB812}"/>
          </ac:spMkLst>
        </pc:spChg>
        <pc:spChg chg="del mod">
          <ac:chgData name="Tair Schapira" userId="7b6d19ccc0a78ac1" providerId="LiveId" clId="{CE26B1FC-4B36-4559-93BC-885AD316E0D3}" dt="2023-06-15T19:40:44.583" v="1926" actId="478"/>
          <ac:spMkLst>
            <pc:docMk/>
            <pc:sldMk cId="3210636169" sldId="274"/>
            <ac:spMk id="3" creationId="{C54AB0A4-6F73-D5A4-C34F-694FFF93DE9B}"/>
          </ac:spMkLst>
        </pc:spChg>
        <pc:spChg chg="add del mod">
          <ac:chgData name="Tair Schapira" userId="7b6d19ccc0a78ac1" providerId="LiveId" clId="{CE26B1FC-4B36-4559-93BC-885AD316E0D3}" dt="2023-06-15T19:45:20.432" v="1967" actId="478"/>
          <ac:spMkLst>
            <pc:docMk/>
            <pc:sldMk cId="3210636169" sldId="274"/>
            <ac:spMk id="10" creationId="{C2B2678F-5E73-8A0C-79A8-823A3EC34083}"/>
          </ac:spMkLst>
        </pc:spChg>
        <pc:spChg chg="add del mod">
          <ac:chgData name="Tair Schapira" userId="7b6d19ccc0a78ac1" providerId="LiveId" clId="{CE26B1FC-4B36-4559-93BC-885AD316E0D3}" dt="2023-06-15T19:45:18.853" v="1966" actId="478"/>
          <ac:spMkLst>
            <pc:docMk/>
            <pc:sldMk cId="3210636169" sldId="274"/>
            <ac:spMk id="11" creationId="{7DB73647-EF9A-CABE-27C0-0C66B8492B20}"/>
          </ac:spMkLst>
        </pc:spChg>
        <pc:spChg chg="add del mod">
          <ac:chgData name="Tair Schapira" userId="7b6d19ccc0a78ac1" providerId="LiveId" clId="{CE26B1FC-4B36-4559-93BC-885AD316E0D3}" dt="2023-06-15T19:45:41.398" v="1970" actId="478"/>
          <ac:spMkLst>
            <pc:docMk/>
            <pc:sldMk cId="3210636169" sldId="274"/>
            <ac:spMk id="12" creationId="{7A55B408-0D18-A8E2-363F-3A505A19FB91}"/>
          </ac:spMkLst>
        </pc:spChg>
        <pc:spChg chg="add mod">
          <ac:chgData name="Tair Schapira" userId="7b6d19ccc0a78ac1" providerId="LiveId" clId="{CE26B1FC-4B36-4559-93BC-885AD316E0D3}" dt="2023-06-15T20:43:36.109" v="3695" actId="1076"/>
          <ac:spMkLst>
            <pc:docMk/>
            <pc:sldMk cId="3210636169" sldId="274"/>
            <ac:spMk id="13" creationId="{5CCEE3CF-E98C-ABD3-6BB1-AAD0AD7B16CB}"/>
          </ac:spMkLst>
        </pc:spChg>
        <pc:spChg chg="add del mod">
          <ac:chgData name="Tair Schapira" userId="7b6d19ccc0a78ac1" providerId="LiveId" clId="{CE26B1FC-4B36-4559-93BC-885AD316E0D3}" dt="2023-06-15T19:46:47.836" v="2020"/>
          <ac:spMkLst>
            <pc:docMk/>
            <pc:sldMk cId="3210636169" sldId="274"/>
            <ac:spMk id="14" creationId="{2DFC0180-44A0-C22C-5B83-33CFBBB9DF40}"/>
          </ac:spMkLst>
        </pc:spChg>
        <pc:spChg chg="add mod">
          <ac:chgData name="Tair Schapira" userId="7b6d19ccc0a78ac1" providerId="LiveId" clId="{CE26B1FC-4B36-4559-93BC-885AD316E0D3}" dt="2023-06-15T19:48:36.222" v="2113" actId="20577"/>
          <ac:spMkLst>
            <pc:docMk/>
            <pc:sldMk cId="3210636169" sldId="274"/>
            <ac:spMk id="15" creationId="{52F419BF-5D94-EE5A-79BA-8F0C38455C46}"/>
          </ac:spMkLst>
        </pc:spChg>
        <pc:spChg chg="add mod">
          <ac:chgData name="Tair Schapira" userId="7b6d19ccc0a78ac1" providerId="LiveId" clId="{CE26B1FC-4B36-4559-93BC-885AD316E0D3}" dt="2023-06-15T20:43:41.709" v="3697" actId="1076"/>
          <ac:spMkLst>
            <pc:docMk/>
            <pc:sldMk cId="3210636169" sldId="274"/>
            <ac:spMk id="16" creationId="{25CA319C-36E9-AA9F-5173-D2D28328AB53}"/>
          </ac:spMkLst>
        </pc:spChg>
        <pc:picChg chg="add mod modCrop">
          <ac:chgData name="Tair Schapira" userId="7b6d19ccc0a78ac1" providerId="LiveId" clId="{CE26B1FC-4B36-4559-93BC-885AD316E0D3}" dt="2023-06-15T20:43:39.045" v="3696" actId="1076"/>
          <ac:picMkLst>
            <pc:docMk/>
            <pc:sldMk cId="3210636169" sldId="274"/>
            <ac:picMk id="5" creationId="{0F245D0D-23BA-7B7B-1961-34CADAC13412}"/>
          </ac:picMkLst>
        </pc:picChg>
        <pc:picChg chg="add del mod">
          <ac:chgData name="Tair Schapira" userId="7b6d19ccc0a78ac1" providerId="LiveId" clId="{CE26B1FC-4B36-4559-93BC-885AD316E0D3}" dt="2023-06-16T08:45:23.632" v="5710"/>
          <ac:picMkLst>
            <pc:docMk/>
            <pc:sldMk cId="3210636169" sldId="274"/>
            <ac:picMk id="6" creationId="{38E8DF16-E54E-8729-CA01-67440D1B9552}"/>
          </ac:picMkLst>
        </pc:picChg>
        <pc:picChg chg="add del mod modCrop">
          <ac:chgData name="Tair Schapira" userId="7b6d19ccc0a78ac1" providerId="LiveId" clId="{CE26B1FC-4B36-4559-93BC-885AD316E0D3}" dt="2023-06-15T19:44:06.201" v="1956" actId="1076"/>
          <ac:picMkLst>
            <pc:docMk/>
            <pc:sldMk cId="3210636169" sldId="274"/>
            <ac:picMk id="7" creationId="{6A792917-8904-B5B4-D737-26BB0F999AED}"/>
          </ac:picMkLst>
        </pc:picChg>
        <pc:picChg chg="add mod">
          <ac:chgData name="Tair Schapira" userId="7b6d19ccc0a78ac1" providerId="LiveId" clId="{CE26B1FC-4B36-4559-93BC-885AD316E0D3}" dt="2023-06-15T20:43:44.412" v="3698" actId="1076"/>
          <ac:picMkLst>
            <pc:docMk/>
            <pc:sldMk cId="3210636169" sldId="274"/>
            <ac:picMk id="9" creationId="{D7C4F972-6D24-0A74-6CDC-3587A626AD72}"/>
          </ac:picMkLst>
        </pc:picChg>
        <pc:picChg chg="add del mod ord">
          <ac:chgData name="Tair Schapira" userId="7b6d19ccc0a78ac1" providerId="LiveId" clId="{CE26B1FC-4B36-4559-93BC-885AD316E0D3}" dt="2023-06-16T08:45:30.424" v="5711"/>
          <ac:picMkLst>
            <pc:docMk/>
            <pc:sldMk cId="3210636169" sldId="274"/>
            <ac:picMk id="11" creationId="{AEFCDE0A-3384-0F83-B8B6-BE77482EB0AD}"/>
          </ac:picMkLst>
        </pc:picChg>
        <pc:picChg chg="add del mod">
          <ac:chgData name="Tair Schapira" userId="7b6d19ccc0a78ac1" providerId="LiveId" clId="{CE26B1FC-4B36-4559-93BC-885AD316E0D3}" dt="2023-06-16T08:45:47.330" v="5713"/>
          <ac:picMkLst>
            <pc:docMk/>
            <pc:sldMk cId="3210636169" sldId="274"/>
            <ac:picMk id="12" creationId="{03DCCD21-7C03-1DF3-4A07-C71145BE6FCB}"/>
          </ac:picMkLst>
        </pc:picChg>
        <pc:picChg chg="add del mod ord">
          <ac:chgData name="Tair Schapira" userId="7b6d19ccc0a78ac1" providerId="LiveId" clId="{CE26B1FC-4B36-4559-93BC-885AD316E0D3}" dt="2023-06-16T08:46:06.453" v="5714"/>
          <ac:picMkLst>
            <pc:docMk/>
            <pc:sldMk cId="3210636169" sldId="274"/>
            <ac:picMk id="18" creationId="{313A56D6-6A95-FC8C-7049-AB3902ECB49D}"/>
          </ac:picMkLst>
        </pc:picChg>
        <pc:picChg chg="add mod">
          <ac:chgData name="Tair Schapira" userId="7b6d19ccc0a78ac1" providerId="LiveId" clId="{CE26B1FC-4B36-4559-93BC-885AD316E0D3}" dt="2023-06-16T08:46:06.453" v="5714"/>
          <ac:picMkLst>
            <pc:docMk/>
            <pc:sldMk cId="3210636169" sldId="274"/>
            <ac:picMk id="19" creationId="{0C9C09DC-DC00-EB1F-2EFD-C03EED34ABCE}"/>
          </ac:picMkLst>
        </pc:picChg>
      </pc:sldChg>
      <pc:sldChg chg="new del">
        <pc:chgData name="Tair Schapira" userId="7b6d19ccc0a78ac1" providerId="LiveId" clId="{CE26B1FC-4B36-4559-93BC-885AD316E0D3}" dt="2023-06-15T19:32:25.784" v="1234" actId="47"/>
        <pc:sldMkLst>
          <pc:docMk/>
          <pc:sldMk cId="1070740284" sldId="275"/>
        </pc:sldMkLst>
      </pc:sldChg>
      <pc:sldChg chg="addSp delSp modSp add mod modTransition">
        <pc:chgData name="Tair Schapira" userId="7b6d19ccc0a78ac1" providerId="LiveId" clId="{CE26B1FC-4B36-4559-93BC-885AD316E0D3}" dt="2023-06-16T07:15:25.479" v="5574"/>
        <pc:sldMkLst>
          <pc:docMk/>
          <pc:sldMk cId="636384194" sldId="276"/>
        </pc:sldMkLst>
        <pc:spChg chg="add mod">
          <ac:chgData name="Tair Schapira" userId="7b6d19ccc0a78ac1" providerId="LiveId" clId="{CE26B1FC-4B36-4559-93BC-885AD316E0D3}" dt="2023-06-15T21:15:22.902" v="3885" actId="20577"/>
          <ac:spMkLst>
            <pc:docMk/>
            <pc:sldMk cId="636384194" sldId="276"/>
            <ac:spMk id="2" creationId="{085777D1-9925-423D-7FF4-9F5B80F92B97}"/>
          </ac:spMkLst>
        </pc:spChg>
        <pc:spChg chg="del mod">
          <ac:chgData name="Tair Schapira" userId="7b6d19ccc0a78ac1" providerId="LiveId" clId="{CE26B1FC-4B36-4559-93BC-885AD316E0D3}" dt="2023-06-15T20:39:52.539" v="3655" actId="478"/>
          <ac:spMkLst>
            <pc:docMk/>
            <pc:sldMk cId="636384194" sldId="276"/>
            <ac:spMk id="4" creationId="{059ABDC2-1421-6EAA-71E3-1A0584C6FCDE}"/>
          </ac:spMkLst>
        </pc:spChg>
      </pc:sldChg>
      <pc:sldChg chg="addSp delSp modSp new mod modTransition modAnim">
        <pc:chgData name="Tair Schapira" userId="7b6d19ccc0a78ac1" providerId="LiveId" clId="{CE26B1FC-4B36-4559-93BC-885AD316E0D3}" dt="2023-06-16T09:29:20.859" v="5804"/>
        <pc:sldMkLst>
          <pc:docMk/>
          <pc:sldMk cId="3734554185" sldId="277"/>
        </pc:sldMkLst>
        <pc:spChg chg="mod">
          <ac:chgData name="Tair Schapira" userId="7b6d19ccc0a78ac1" providerId="LiveId" clId="{CE26B1FC-4B36-4559-93BC-885AD316E0D3}" dt="2023-06-15T20:41:04.805" v="3665" actId="1076"/>
          <ac:spMkLst>
            <pc:docMk/>
            <pc:sldMk cId="3734554185" sldId="277"/>
            <ac:spMk id="2" creationId="{9735CDD3-D0B7-E1E9-835B-8FC6F524E2D7}"/>
          </ac:spMkLst>
        </pc:spChg>
        <pc:spChg chg="mod">
          <ac:chgData name="Tair Schapira" userId="7b6d19ccc0a78ac1" providerId="LiveId" clId="{CE26B1FC-4B36-4559-93BC-885AD316E0D3}" dt="2023-06-15T21:16:31.611" v="4023" actId="20577"/>
          <ac:spMkLst>
            <pc:docMk/>
            <pc:sldMk cId="3734554185" sldId="277"/>
            <ac:spMk id="3" creationId="{2D0F4F82-B559-FC82-919B-364F55D558B4}"/>
          </ac:spMkLst>
        </pc:spChg>
        <pc:picChg chg="add del mod ord">
          <ac:chgData name="Tair Schapira" userId="7b6d19ccc0a78ac1" providerId="LiveId" clId="{CE26B1FC-4B36-4559-93BC-885AD316E0D3}" dt="2023-06-16T08:38:08.490" v="5688"/>
          <ac:picMkLst>
            <pc:docMk/>
            <pc:sldMk cId="3734554185" sldId="277"/>
            <ac:picMk id="5" creationId="{AF99462A-829D-1C85-7587-E1BEBBFC9339}"/>
          </ac:picMkLst>
        </pc:picChg>
        <pc:picChg chg="add del mod">
          <ac:chgData name="Tair Schapira" userId="7b6d19ccc0a78ac1" providerId="LiveId" clId="{CE26B1FC-4B36-4559-93BC-885AD316E0D3}" dt="2023-06-16T08:38:56.779" v="5690"/>
          <ac:picMkLst>
            <pc:docMk/>
            <pc:sldMk cId="3734554185" sldId="277"/>
            <ac:picMk id="6" creationId="{3899DE15-D0E1-ED3B-8376-05FE8B2498C1}"/>
          </ac:picMkLst>
        </pc:picChg>
        <pc:picChg chg="add del mod">
          <ac:chgData name="Tair Schapira" userId="7b6d19ccc0a78ac1" providerId="LiveId" clId="{CE26B1FC-4B36-4559-93BC-885AD316E0D3}" dt="2023-06-16T08:35:33.263" v="5684"/>
          <ac:picMkLst>
            <pc:docMk/>
            <pc:sldMk cId="3734554185" sldId="277"/>
            <ac:picMk id="6" creationId="{E22694FD-4971-2BE0-9CFF-493E45DDEF7B}"/>
          </ac:picMkLst>
        </pc:picChg>
        <pc:picChg chg="add del mod ord">
          <ac:chgData name="Tair Schapira" userId="7b6d19ccc0a78ac1" providerId="LiveId" clId="{CE26B1FC-4B36-4559-93BC-885AD316E0D3}" dt="2023-06-16T08:35:43.963" v="5685"/>
          <ac:picMkLst>
            <pc:docMk/>
            <pc:sldMk cId="3734554185" sldId="277"/>
            <ac:picMk id="9" creationId="{24F86FBE-285E-2C51-0428-C70CD9DCA0BA}"/>
          </ac:picMkLst>
        </pc:picChg>
        <pc:picChg chg="add del mod">
          <ac:chgData name="Tair Schapira" userId="7b6d19ccc0a78ac1" providerId="LiveId" clId="{CE26B1FC-4B36-4559-93BC-885AD316E0D3}" dt="2023-06-16T08:37:22.779" v="5687"/>
          <ac:picMkLst>
            <pc:docMk/>
            <pc:sldMk cId="3734554185" sldId="277"/>
            <ac:picMk id="10" creationId="{860ECDEB-2629-A1C2-EF74-BEED1647E784}"/>
          </ac:picMkLst>
        </pc:picChg>
        <pc:picChg chg="add del mod ord">
          <ac:chgData name="Tair Schapira" userId="7b6d19ccc0a78ac1" providerId="LiveId" clId="{CE26B1FC-4B36-4559-93BC-885AD316E0D3}" dt="2023-06-16T08:39:13.765" v="5691"/>
          <ac:picMkLst>
            <pc:docMk/>
            <pc:sldMk cId="3734554185" sldId="277"/>
            <ac:picMk id="13" creationId="{F308B30C-931A-B2EA-5129-42F0836645FB}"/>
          </ac:picMkLst>
        </pc:picChg>
        <pc:picChg chg="add del mod">
          <ac:chgData name="Tair Schapira" userId="7b6d19ccc0a78ac1" providerId="LiveId" clId="{CE26B1FC-4B36-4559-93BC-885AD316E0D3}" dt="2023-06-16T08:39:15.137" v="5693"/>
          <ac:picMkLst>
            <pc:docMk/>
            <pc:sldMk cId="3734554185" sldId="277"/>
            <ac:picMk id="14" creationId="{F5E5C2EC-4072-E001-F1B1-1768B3E99560}"/>
          </ac:picMkLst>
        </pc:picChg>
        <pc:picChg chg="add del mod ord">
          <ac:chgData name="Tair Schapira" userId="7b6d19ccc0a78ac1" providerId="LiveId" clId="{CE26B1FC-4B36-4559-93BC-885AD316E0D3}" dt="2023-06-16T08:39:18.899" v="5694"/>
          <ac:picMkLst>
            <pc:docMk/>
            <pc:sldMk cId="3734554185" sldId="277"/>
            <ac:picMk id="17" creationId="{1D297E47-7737-2022-5FD4-BCE631D5252E}"/>
          </ac:picMkLst>
        </pc:picChg>
        <pc:picChg chg="add del mod">
          <ac:chgData name="Tair Schapira" userId="7b6d19ccc0a78ac1" providerId="LiveId" clId="{CE26B1FC-4B36-4559-93BC-885AD316E0D3}" dt="2023-06-16T08:39:25.599" v="5696"/>
          <ac:picMkLst>
            <pc:docMk/>
            <pc:sldMk cId="3734554185" sldId="277"/>
            <ac:picMk id="18" creationId="{BB0E3D7A-BD19-E684-4BA0-8EF1811B435F}"/>
          </ac:picMkLst>
        </pc:picChg>
        <pc:picChg chg="add del mod ord">
          <ac:chgData name="Tair Schapira" userId="7b6d19ccc0a78ac1" providerId="LiveId" clId="{CE26B1FC-4B36-4559-93BC-885AD316E0D3}" dt="2023-06-16T08:39:55.098" v="5697"/>
          <ac:picMkLst>
            <pc:docMk/>
            <pc:sldMk cId="3734554185" sldId="277"/>
            <ac:picMk id="21" creationId="{96ECF04B-C191-EF5F-E57A-A85B6CF21E82}"/>
          </ac:picMkLst>
        </pc:picChg>
        <pc:picChg chg="add del mod">
          <ac:chgData name="Tair Schapira" userId="7b6d19ccc0a78ac1" providerId="LiveId" clId="{CE26B1FC-4B36-4559-93BC-885AD316E0D3}" dt="2023-06-16T08:40:05.325" v="5699"/>
          <ac:picMkLst>
            <pc:docMk/>
            <pc:sldMk cId="3734554185" sldId="277"/>
            <ac:picMk id="22" creationId="{BAF4BF9E-0445-4C49-3BA6-AAEA7E2CCC48}"/>
          </ac:picMkLst>
        </pc:picChg>
        <pc:picChg chg="add del mod ord">
          <ac:chgData name="Tair Schapira" userId="7b6d19ccc0a78ac1" providerId="LiveId" clId="{CE26B1FC-4B36-4559-93BC-885AD316E0D3}" dt="2023-06-16T08:40:45.940" v="5700"/>
          <ac:picMkLst>
            <pc:docMk/>
            <pc:sldMk cId="3734554185" sldId="277"/>
            <ac:picMk id="25" creationId="{AB3CBFF7-4C94-C1EA-C475-4F1E2D1F9613}"/>
          </ac:picMkLst>
        </pc:picChg>
        <pc:picChg chg="add del mod">
          <ac:chgData name="Tair Schapira" userId="7b6d19ccc0a78ac1" providerId="LiveId" clId="{CE26B1FC-4B36-4559-93BC-885AD316E0D3}" dt="2023-06-16T08:41:21.424" v="5702"/>
          <ac:picMkLst>
            <pc:docMk/>
            <pc:sldMk cId="3734554185" sldId="277"/>
            <ac:picMk id="26" creationId="{A59A7EFB-782D-91E1-90C1-996BA1664002}"/>
          </ac:picMkLst>
        </pc:picChg>
        <pc:picChg chg="add del mod ord">
          <ac:chgData name="Tair Schapira" userId="7b6d19ccc0a78ac1" providerId="LiveId" clId="{CE26B1FC-4B36-4559-93BC-885AD316E0D3}" dt="2023-06-16T08:41:39.175" v="5703"/>
          <ac:picMkLst>
            <pc:docMk/>
            <pc:sldMk cId="3734554185" sldId="277"/>
            <ac:picMk id="29" creationId="{DE7EABC4-6C24-C5DD-96E3-FB3C03D5D14B}"/>
          </ac:picMkLst>
        </pc:picChg>
        <pc:picChg chg="add del mod">
          <ac:chgData name="Tair Schapira" userId="7b6d19ccc0a78ac1" providerId="LiveId" clId="{CE26B1FC-4B36-4559-93BC-885AD316E0D3}" dt="2023-06-16T08:41:40.456" v="5705"/>
          <ac:picMkLst>
            <pc:docMk/>
            <pc:sldMk cId="3734554185" sldId="277"/>
            <ac:picMk id="30" creationId="{A1A73449-749E-9C65-1BC8-AFF92E8F5AB5}"/>
          </ac:picMkLst>
        </pc:picChg>
        <pc:picChg chg="add del mod ord">
          <ac:chgData name="Tair Schapira" userId="7b6d19ccc0a78ac1" providerId="LiveId" clId="{CE26B1FC-4B36-4559-93BC-885AD316E0D3}" dt="2023-06-16T08:42:25.015" v="5706"/>
          <ac:picMkLst>
            <pc:docMk/>
            <pc:sldMk cId="3734554185" sldId="277"/>
            <ac:picMk id="33" creationId="{F42C365E-BF6C-3605-C87C-B93519288EB1}"/>
          </ac:picMkLst>
        </pc:picChg>
        <pc:picChg chg="add del mod">
          <ac:chgData name="Tair Schapira" userId="7b6d19ccc0a78ac1" providerId="LiveId" clId="{CE26B1FC-4B36-4559-93BC-885AD316E0D3}" dt="2023-06-16T09:27:08.861" v="5794"/>
          <ac:picMkLst>
            <pc:docMk/>
            <pc:sldMk cId="3734554185" sldId="277"/>
            <ac:picMk id="34" creationId="{999E1C86-217B-496E-96F4-C96BB5B7FDA3}"/>
          </ac:picMkLst>
        </pc:picChg>
        <pc:picChg chg="add del mod ord">
          <ac:chgData name="Tair Schapira" userId="7b6d19ccc0a78ac1" providerId="LiveId" clId="{CE26B1FC-4B36-4559-93BC-885AD316E0D3}" dt="2023-06-16T09:27:24.732" v="5795"/>
          <ac:picMkLst>
            <pc:docMk/>
            <pc:sldMk cId="3734554185" sldId="277"/>
            <ac:picMk id="44" creationId="{623118A2-94AE-FCB3-3A96-FD9F4687D144}"/>
          </ac:picMkLst>
        </pc:picChg>
        <pc:picChg chg="add del mod">
          <ac:chgData name="Tair Schapira" userId="7b6d19ccc0a78ac1" providerId="LiveId" clId="{CE26B1FC-4B36-4559-93BC-885AD316E0D3}" dt="2023-06-16T09:27:36.981" v="5797"/>
          <ac:picMkLst>
            <pc:docMk/>
            <pc:sldMk cId="3734554185" sldId="277"/>
            <ac:picMk id="45" creationId="{14D522F7-E570-3F5C-BC7B-6E8F1368FDC3}"/>
          </ac:picMkLst>
        </pc:picChg>
        <pc:picChg chg="add del mod ord">
          <ac:chgData name="Tair Schapira" userId="7b6d19ccc0a78ac1" providerId="LiveId" clId="{CE26B1FC-4B36-4559-93BC-885AD316E0D3}" dt="2023-06-16T09:27:52.764" v="5798"/>
          <ac:picMkLst>
            <pc:docMk/>
            <pc:sldMk cId="3734554185" sldId="277"/>
            <ac:picMk id="48" creationId="{5150986B-CFD8-07B0-653A-C9819AD143DE}"/>
          </ac:picMkLst>
        </pc:picChg>
        <pc:picChg chg="add del mod">
          <ac:chgData name="Tair Schapira" userId="7b6d19ccc0a78ac1" providerId="LiveId" clId="{CE26B1FC-4B36-4559-93BC-885AD316E0D3}" dt="2023-06-16T09:27:59.156" v="5800"/>
          <ac:picMkLst>
            <pc:docMk/>
            <pc:sldMk cId="3734554185" sldId="277"/>
            <ac:picMk id="49" creationId="{6D783E79-35B2-6379-9011-657E427BA9CB}"/>
          </ac:picMkLst>
        </pc:picChg>
        <pc:picChg chg="add del mod ord">
          <ac:chgData name="Tair Schapira" userId="7b6d19ccc0a78ac1" providerId="LiveId" clId="{CE26B1FC-4B36-4559-93BC-885AD316E0D3}" dt="2023-06-16T09:28:34.167" v="5801"/>
          <ac:picMkLst>
            <pc:docMk/>
            <pc:sldMk cId="3734554185" sldId="277"/>
            <ac:picMk id="52" creationId="{4F6A1CB5-6E4C-CE7B-DF46-D758E8290AA7}"/>
          </ac:picMkLst>
        </pc:picChg>
        <pc:picChg chg="add del mod">
          <ac:chgData name="Tair Schapira" userId="7b6d19ccc0a78ac1" providerId="LiveId" clId="{CE26B1FC-4B36-4559-93BC-885AD316E0D3}" dt="2023-06-16T09:28:41.126" v="5803"/>
          <ac:picMkLst>
            <pc:docMk/>
            <pc:sldMk cId="3734554185" sldId="277"/>
            <ac:picMk id="53" creationId="{8DC58EB6-DAB5-115F-D29F-487C94E1A27B}"/>
          </ac:picMkLst>
        </pc:picChg>
        <pc:picChg chg="add del mod ord">
          <ac:chgData name="Tair Schapira" userId="7b6d19ccc0a78ac1" providerId="LiveId" clId="{CE26B1FC-4B36-4559-93BC-885AD316E0D3}" dt="2023-06-16T09:29:20.859" v="5804"/>
          <ac:picMkLst>
            <pc:docMk/>
            <pc:sldMk cId="3734554185" sldId="277"/>
            <ac:picMk id="56" creationId="{E7F93332-BB56-CA56-D2B0-AC58DE8E244C}"/>
          </ac:picMkLst>
        </pc:picChg>
        <pc:picChg chg="add mod">
          <ac:chgData name="Tair Schapira" userId="7b6d19ccc0a78ac1" providerId="LiveId" clId="{CE26B1FC-4B36-4559-93BC-885AD316E0D3}" dt="2023-06-16T09:29:20.859" v="5804"/>
          <ac:picMkLst>
            <pc:docMk/>
            <pc:sldMk cId="3734554185" sldId="277"/>
            <ac:picMk id="57" creationId="{D1BB4326-426D-DC19-F280-504EB2E90C64}"/>
          </ac:picMkLst>
        </pc:picChg>
      </pc:sldChg>
      <pc:sldChg chg="addSp delSp modSp new del mod setBg delDesignElem">
        <pc:chgData name="Tair Schapira" userId="7b6d19ccc0a78ac1" providerId="LiveId" clId="{CE26B1FC-4B36-4559-93BC-885AD316E0D3}" dt="2023-06-15T20:42:48.421" v="3684" actId="47"/>
        <pc:sldMkLst>
          <pc:docMk/>
          <pc:sldMk cId="1399401215" sldId="278"/>
        </pc:sldMkLst>
        <pc:spChg chg="mod">
          <ac:chgData name="Tair Schapira" userId="7b6d19ccc0a78ac1" providerId="LiveId" clId="{CE26B1FC-4B36-4559-93BC-885AD316E0D3}" dt="2023-06-15T20:42:41.600" v="3682" actId="21"/>
          <ac:spMkLst>
            <pc:docMk/>
            <pc:sldMk cId="1399401215" sldId="278"/>
            <ac:spMk id="2" creationId="{CEAEF8E2-0E36-4128-DFE6-76F079EE6C36}"/>
          </ac:spMkLst>
        </pc:spChg>
        <pc:spChg chg="mod">
          <ac:chgData name="Tair Schapira" userId="7b6d19ccc0a78ac1" providerId="LiveId" clId="{CE26B1FC-4B36-4559-93BC-885AD316E0D3}" dt="2023-06-15T20:42:25.211" v="3679" actId="21"/>
          <ac:spMkLst>
            <pc:docMk/>
            <pc:sldMk cId="1399401215" sldId="278"/>
            <ac:spMk id="3" creationId="{D2041150-860D-75AD-357B-2FFB7E501A46}"/>
          </ac:spMkLst>
        </pc:spChg>
        <pc:spChg chg="add del">
          <ac:chgData name="Tair Schapira" userId="7b6d19ccc0a78ac1" providerId="LiveId" clId="{CE26B1FC-4B36-4559-93BC-885AD316E0D3}" dt="2023-06-15T20:19:52.496" v="3236"/>
          <ac:spMkLst>
            <pc:docMk/>
            <pc:sldMk cId="1399401215" sldId="278"/>
            <ac:spMk id="9" creationId="{F13C74B1-5B17-4795-BED0-7140497B445A}"/>
          </ac:spMkLst>
        </pc:spChg>
        <pc:spChg chg="add del">
          <ac:chgData name="Tair Schapira" userId="7b6d19ccc0a78ac1" providerId="LiveId" clId="{CE26B1FC-4B36-4559-93BC-885AD316E0D3}" dt="2023-06-15T20:19:52.496" v="3236"/>
          <ac:spMkLst>
            <pc:docMk/>
            <pc:sldMk cId="1399401215" sldId="278"/>
            <ac:spMk id="11" creationId="{D4974D33-8DC5-464E-8C6D-BE58F0669C17}"/>
          </ac:spMkLst>
        </pc:spChg>
        <pc:picChg chg="add del">
          <ac:chgData name="Tair Schapira" userId="7b6d19ccc0a78ac1" providerId="LiveId" clId="{CE26B1FC-4B36-4559-93BC-885AD316E0D3}" dt="2023-06-15T20:41:15.153" v="3667" actId="478"/>
          <ac:picMkLst>
            <pc:docMk/>
            <pc:sldMk cId="1399401215" sldId="278"/>
            <ac:picMk id="5" creationId="{9D8A2823-7482-5B9E-0AB2-83A6B087E385}"/>
          </ac:picMkLst>
        </pc:picChg>
      </pc:sldChg>
      <pc:sldChg chg="addSp delSp modSp new mod modTransition modAnim">
        <pc:chgData name="Tair Schapira" userId="7b6d19ccc0a78ac1" providerId="LiveId" clId="{CE26B1FC-4B36-4559-93BC-885AD316E0D3}" dt="2023-06-16T09:34:25.670" v="5834"/>
        <pc:sldMkLst>
          <pc:docMk/>
          <pc:sldMk cId="168761656" sldId="279"/>
        </pc:sldMkLst>
        <pc:spChg chg="mod">
          <ac:chgData name="Tair Schapira" userId="7b6d19ccc0a78ac1" providerId="LiveId" clId="{CE26B1FC-4B36-4559-93BC-885AD316E0D3}" dt="2023-06-15T20:43:56.645" v="3703" actId="255"/>
          <ac:spMkLst>
            <pc:docMk/>
            <pc:sldMk cId="168761656" sldId="279"/>
            <ac:spMk id="2" creationId="{E06AC31F-CFA2-976A-CE24-180D28AEE312}"/>
          </ac:spMkLst>
        </pc:spChg>
        <pc:spChg chg="del">
          <ac:chgData name="Tair Schapira" userId="7b6d19ccc0a78ac1" providerId="LiveId" clId="{CE26B1FC-4B36-4559-93BC-885AD316E0D3}" dt="2023-06-15T19:49:44.701" v="2147" actId="478"/>
          <ac:spMkLst>
            <pc:docMk/>
            <pc:sldMk cId="168761656" sldId="279"/>
            <ac:spMk id="3" creationId="{B108EB66-2329-1723-00BC-3F1F0E4F2AFA}"/>
          </ac:spMkLst>
        </pc:spChg>
        <pc:spChg chg="add mod">
          <ac:chgData name="Tair Schapira" userId="7b6d19ccc0a78ac1" providerId="LiveId" clId="{CE26B1FC-4B36-4559-93BC-885AD316E0D3}" dt="2023-06-15T19:54:40.798" v="2169" actId="1076"/>
          <ac:spMkLst>
            <pc:docMk/>
            <pc:sldMk cId="168761656" sldId="279"/>
            <ac:spMk id="10" creationId="{26AB9F15-24EE-5E1F-B2F3-7BFF03769784}"/>
          </ac:spMkLst>
        </pc:spChg>
        <pc:spChg chg="add mod">
          <ac:chgData name="Tair Schapira" userId="7b6d19ccc0a78ac1" providerId="LiveId" clId="{CE26B1FC-4B36-4559-93BC-885AD316E0D3}" dt="2023-06-15T19:55:04.239" v="2176" actId="1076"/>
          <ac:spMkLst>
            <pc:docMk/>
            <pc:sldMk cId="168761656" sldId="279"/>
            <ac:spMk id="11" creationId="{3BF0A001-F214-0602-17D0-F1FE02702D08}"/>
          </ac:spMkLst>
        </pc:spChg>
        <pc:spChg chg="add mod">
          <ac:chgData name="Tair Schapira" userId="7b6d19ccc0a78ac1" providerId="LiveId" clId="{CE26B1FC-4B36-4559-93BC-885AD316E0D3}" dt="2023-06-15T19:58:30.711" v="2228" actId="313"/>
          <ac:spMkLst>
            <pc:docMk/>
            <pc:sldMk cId="168761656" sldId="279"/>
            <ac:spMk id="12" creationId="{E3A18AA3-1C75-1516-56AF-3AA0C128EA5D}"/>
          </ac:spMkLst>
        </pc:spChg>
        <pc:picChg chg="add mod">
          <ac:chgData name="Tair Schapira" userId="7b6d19ccc0a78ac1" providerId="LiveId" clId="{CE26B1FC-4B36-4559-93BC-885AD316E0D3}" dt="2023-06-15T19:54:24.911" v="2165" actId="14100"/>
          <ac:picMkLst>
            <pc:docMk/>
            <pc:sldMk cId="168761656" sldId="279"/>
            <ac:picMk id="5" creationId="{28C77D87-26DE-40D5-766F-EAA34A8251B7}"/>
          </ac:picMkLst>
        </pc:picChg>
        <pc:picChg chg="add mod">
          <ac:chgData name="Tair Schapira" userId="7b6d19ccc0a78ac1" providerId="LiveId" clId="{CE26B1FC-4B36-4559-93BC-885AD316E0D3}" dt="2023-06-15T19:55:02.070" v="2175" actId="1076"/>
          <ac:picMkLst>
            <pc:docMk/>
            <pc:sldMk cId="168761656" sldId="279"/>
            <ac:picMk id="7" creationId="{55C61F39-C2F5-23C9-CA3A-8ECB7EA1EEFD}"/>
          </ac:picMkLst>
        </pc:picChg>
        <pc:picChg chg="add mod">
          <ac:chgData name="Tair Schapira" userId="7b6d19ccc0a78ac1" providerId="LiveId" clId="{CE26B1FC-4B36-4559-93BC-885AD316E0D3}" dt="2023-06-15T19:55:09.471" v="2178" actId="14100"/>
          <ac:picMkLst>
            <pc:docMk/>
            <pc:sldMk cId="168761656" sldId="279"/>
            <ac:picMk id="9" creationId="{1C2320A7-35DE-C270-3D4D-C9876B33647C}"/>
          </ac:picMkLst>
        </pc:picChg>
        <pc:picChg chg="add del mod">
          <ac:chgData name="Tair Schapira" userId="7b6d19ccc0a78ac1" providerId="LiveId" clId="{CE26B1FC-4B36-4559-93BC-885AD316E0D3}" dt="2023-06-16T08:46:54.814" v="5717"/>
          <ac:picMkLst>
            <pc:docMk/>
            <pc:sldMk cId="168761656" sldId="279"/>
            <ac:picMk id="13" creationId="{3180123A-0782-2A30-8DBC-47584D91863C}"/>
          </ac:picMkLst>
        </pc:picChg>
        <pc:picChg chg="add del mod ord">
          <ac:chgData name="Tair Schapira" userId="7b6d19ccc0a78ac1" providerId="LiveId" clId="{CE26B1FC-4B36-4559-93BC-885AD316E0D3}" dt="2023-06-16T08:47:25.329" v="5718"/>
          <ac:picMkLst>
            <pc:docMk/>
            <pc:sldMk cId="168761656" sldId="279"/>
            <ac:picMk id="16" creationId="{7A197C3F-B302-0A3C-3E15-268CB0EF10F4}"/>
          </ac:picMkLst>
        </pc:picChg>
        <pc:picChg chg="add del mod">
          <ac:chgData name="Tair Schapira" userId="7b6d19ccc0a78ac1" providerId="LiveId" clId="{CE26B1FC-4B36-4559-93BC-885AD316E0D3}" dt="2023-06-16T09:32:23.239" v="5815"/>
          <ac:picMkLst>
            <pc:docMk/>
            <pc:sldMk cId="168761656" sldId="279"/>
            <ac:picMk id="17" creationId="{AA282DEA-9070-7380-F431-A53E130B0483}"/>
          </ac:picMkLst>
        </pc:picChg>
        <pc:picChg chg="add del mod ord">
          <ac:chgData name="Tair Schapira" userId="7b6d19ccc0a78ac1" providerId="LiveId" clId="{CE26B1FC-4B36-4559-93BC-885AD316E0D3}" dt="2023-06-16T09:32:30.210" v="5816"/>
          <ac:picMkLst>
            <pc:docMk/>
            <pc:sldMk cId="168761656" sldId="279"/>
            <ac:picMk id="27" creationId="{B8404076-A63E-137E-EA24-EE0921C98547}"/>
          </ac:picMkLst>
        </pc:picChg>
        <pc:picChg chg="add del mod">
          <ac:chgData name="Tair Schapira" userId="7b6d19ccc0a78ac1" providerId="LiveId" clId="{CE26B1FC-4B36-4559-93BC-885AD316E0D3}" dt="2023-06-16T09:32:31.937" v="5818"/>
          <ac:picMkLst>
            <pc:docMk/>
            <pc:sldMk cId="168761656" sldId="279"/>
            <ac:picMk id="28" creationId="{061172BA-557E-EF6D-C62A-2545DAA254C0}"/>
          </ac:picMkLst>
        </pc:picChg>
        <pc:picChg chg="add del mod ord">
          <ac:chgData name="Tair Schapira" userId="7b6d19ccc0a78ac1" providerId="LiveId" clId="{CE26B1FC-4B36-4559-93BC-885AD316E0D3}" dt="2023-06-16T09:32:39.327" v="5819"/>
          <ac:picMkLst>
            <pc:docMk/>
            <pc:sldMk cId="168761656" sldId="279"/>
            <ac:picMk id="31" creationId="{DBF27EB4-534B-F6D0-5788-31178B60DB7D}"/>
          </ac:picMkLst>
        </pc:picChg>
        <pc:picChg chg="add del mod">
          <ac:chgData name="Tair Schapira" userId="7b6d19ccc0a78ac1" providerId="LiveId" clId="{CE26B1FC-4B36-4559-93BC-885AD316E0D3}" dt="2023-06-16T09:32:41.367" v="5821"/>
          <ac:picMkLst>
            <pc:docMk/>
            <pc:sldMk cId="168761656" sldId="279"/>
            <ac:picMk id="32" creationId="{B845C2F6-7F36-AC43-03D4-C58D2A46844D}"/>
          </ac:picMkLst>
        </pc:picChg>
        <pc:picChg chg="add del mod ord">
          <ac:chgData name="Tair Schapira" userId="7b6d19ccc0a78ac1" providerId="LiveId" clId="{CE26B1FC-4B36-4559-93BC-885AD316E0D3}" dt="2023-06-16T09:33:00.178" v="5822"/>
          <ac:picMkLst>
            <pc:docMk/>
            <pc:sldMk cId="168761656" sldId="279"/>
            <ac:picMk id="35" creationId="{D3A7A408-88A6-F5F5-B2D1-3D668B51A50D}"/>
          </ac:picMkLst>
        </pc:picChg>
        <pc:picChg chg="add del mod">
          <ac:chgData name="Tair Schapira" userId="7b6d19ccc0a78ac1" providerId="LiveId" clId="{CE26B1FC-4B36-4559-93BC-885AD316E0D3}" dt="2023-06-16T09:33:02.237" v="5824"/>
          <ac:picMkLst>
            <pc:docMk/>
            <pc:sldMk cId="168761656" sldId="279"/>
            <ac:picMk id="36" creationId="{CA2721F6-753E-704C-9AEC-607679A828F9}"/>
          </ac:picMkLst>
        </pc:picChg>
        <pc:picChg chg="add del mod ord">
          <ac:chgData name="Tair Schapira" userId="7b6d19ccc0a78ac1" providerId="LiveId" clId="{CE26B1FC-4B36-4559-93BC-885AD316E0D3}" dt="2023-06-16T09:33:22.899" v="5825"/>
          <ac:picMkLst>
            <pc:docMk/>
            <pc:sldMk cId="168761656" sldId="279"/>
            <ac:picMk id="39" creationId="{A26B8F78-C0C9-1B39-1F43-96F41ED0558E}"/>
          </ac:picMkLst>
        </pc:picChg>
        <pc:picChg chg="add del mod">
          <ac:chgData name="Tair Schapira" userId="7b6d19ccc0a78ac1" providerId="LiveId" clId="{CE26B1FC-4B36-4559-93BC-885AD316E0D3}" dt="2023-06-16T09:33:29.867" v="5827"/>
          <ac:picMkLst>
            <pc:docMk/>
            <pc:sldMk cId="168761656" sldId="279"/>
            <ac:picMk id="40" creationId="{3DC471D3-B199-000B-2B4F-181069BABFC5}"/>
          </ac:picMkLst>
        </pc:picChg>
        <pc:picChg chg="add del mod ord">
          <ac:chgData name="Tair Schapira" userId="7b6d19ccc0a78ac1" providerId="LiveId" clId="{CE26B1FC-4B36-4559-93BC-885AD316E0D3}" dt="2023-06-16T09:33:48.562" v="5828"/>
          <ac:picMkLst>
            <pc:docMk/>
            <pc:sldMk cId="168761656" sldId="279"/>
            <ac:picMk id="43" creationId="{1B468CCF-E5CF-7557-8659-950FE590EDC7}"/>
          </ac:picMkLst>
        </pc:picChg>
        <pc:picChg chg="add del mod">
          <ac:chgData name="Tair Schapira" userId="7b6d19ccc0a78ac1" providerId="LiveId" clId="{CE26B1FC-4B36-4559-93BC-885AD316E0D3}" dt="2023-06-16T09:33:51.035" v="5830"/>
          <ac:picMkLst>
            <pc:docMk/>
            <pc:sldMk cId="168761656" sldId="279"/>
            <ac:picMk id="44" creationId="{B30CF0A4-B147-775B-9B3E-E313407002E9}"/>
          </ac:picMkLst>
        </pc:picChg>
        <pc:picChg chg="add del mod ord">
          <ac:chgData name="Tair Schapira" userId="7b6d19ccc0a78ac1" providerId="LiveId" clId="{CE26B1FC-4B36-4559-93BC-885AD316E0D3}" dt="2023-06-16T09:33:57.198" v="5831"/>
          <ac:picMkLst>
            <pc:docMk/>
            <pc:sldMk cId="168761656" sldId="279"/>
            <ac:picMk id="47" creationId="{36B0F5A5-1665-921F-9C68-03AE6B5ED23B}"/>
          </ac:picMkLst>
        </pc:picChg>
        <pc:picChg chg="add del mod">
          <ac:chgData name="Tair Schapira" userId="7b6d19ccc0a78ac1" providerId="LiveId" clId="{CE26B1FC-4B36-4559-93BC-885AD316E0D3}" dt="2023-06-16T09:34:00.045" v="5833"/>
          <ac:picMkLst>
            <pc:docMk/>
            <pc:sldMk cId="168761656" sldId="279"/>
            <ac:picMk id="48" creationId="{341BFDC0-F4BF-BA60-015E-40F64C89D079}"/>
          </ac:picMkLst>
        </pc:picChg>
        <pc:picChg chg="add del mod ord">
          <ac:chgData name="Tair Schapira" userId="7b6d19ccc0a78ac1" providerId="LiveId" clId="{CE26B1FC-4B36-4559-93BC-885AD316E0D3}" dt="2023-06-16T09:34:25.670" v="5834"/>
          <ac:picMkLst>
            <pc:docMk/>
            <pc:sldMk cId="168761656" sldId="279"/>
            <ac:picMk id="51" creationId="{86BFF4BF-74B1-22D6-D64B-1CC7063DC820}"/>
          </ac:picMkLst>
        </pc:picChg>
        <pc:picChg chg="add mod">
          <ac:chgData name="Tair Schapira" userId="7b6d19ccc0a78ac1" providerId="LiveId" clId="{CE26B1FC-4B36-4559-93BC-885AD316E0D3}" dt="2023-06-16T09:34:25.670" v="5834"/>
          <ac:picMkLst>
            <pc:docMk/>
            <pc:sldMk cId="168761656" sldId="279"/>
            <ac:picMk id="52" creationId="{EBEB2B81-9566-59B1-E536-E1978A942A7D}"/>
          </ac:picMkLst>
        </pc:picChg>
      </pc:sldChg>
      <pc:sldChg chg="addSp delSp modSp new mod modTransition modAnim">
        <pc:chgData name="Tair Schapira" userId="7b6d19ccc0a78ac1" providerId="LiveId" clId="{CE26B1FC-4B36-4559-93BC-885AD316E0D3}" dt="2023-06-16T10:04:36.423" v="5917"/>
        <pc:sldMkLst>
          <pc:docMk/>
          <pc:sldMk cId="1694001353" sldId="280"/>
        </pc:sldMkLst>
        <pc:spChg chg="mod">
          <ac:chgData name="Tair Schapira" userId="7b6d19ccc0a78ac1" providerId="LiveId" clId="{CE26B1FC-4B36-4559-93BC-885AD316E0D3}" dt="2023-06-15T21:21:33.612" v="4348"/>
          <ac:spMkLst>
            <pc:docMk/>
            <pc:sldMk cId="1694001353" sldId="280"/>
            <ac:spMk id="2" creationId="{2DB3E117-0A3C-67F2-DF2D-0C2BC9CD91D9}"/>
          </ac:spMkLst>
        </pc:spChg>
        <pc:spChg chg="del">
          <ac:chgData name="Tair Schapira" userId="7b6d19ccc0a78ac1" providerId="LiveId" clId="{CE26B1FC-4B36-4559-93BC-885AD316E0D3}" dt="2023-06-15T19:56:15.131" v="2207" actId="478"/>
          <ac:spMkLst>
            <pc:docMk/>
            <pc:sldMk cId="1694001353" sldId="280"/>
            <ac:spMk id="3" creationId="{4B4931F1-8920-6616-412B-E833B67F3ED7}"/>
          </ac:spMkLst>
        </pc:spChg>
        <pc:spChg chg="add mod">
          <ac:chgData name="Tair Schapira" userId="7b6d19ccc0a78ac1" providerId="LiveId" clId="{CE26B1FC-4B36-4559-93BC-885AD316E0D3}" dt="2023-06-15T20:44:40.372" v="3710" actId="1076"/>
          <ac:spMkLst>
            <pc:docMk/>
            <pc:sldMk cId="1694001353" sldId="280"/>
            <ac:spMk id="8" creationId="{571968ED-FD1A-C1FB-F1C0-BE0B1EA7A910}"/>
          </ac:spMkLst>
        </pc:spChg>
        <pc:spChg chg="add mod">
          <ac:chgData name="Tair Schapira" userId="7b6d19ccc0a78ac1" providerId="LiveId" clId="{CE26B1FC-4B36-4559-93BC-885AD316E0D3}" dt="2023-06-15T20:44:46.620" v="3713" actId="1076"/>
          <ac:spMkLst>
            <pc:docMk/>
            <pc:sldMk cId="1694001353" sldId="280"/>
            <ac:spMk id="9" creationId="{B708E245-F23B-CFFC-A691-00BD780B4F4C}"/>
          </ac:spMkLst>
        </pc:spChg>
        <pc:spChg chg="add mod">
          <ac:chgData name="Tair Schapira" userId="7b6d19ccc0a78ac1" providerId="LiveId" clId="{CE26B1FC-4B36-4559-93BC-885AD316E0D3}" dt="2023-06-15T21:21:47.938" v="4355" actId="20577"/>
          <ac:spMkLst>
            <pc:docMk/>
            <pc:sldMk cId="1694001353" sldId="280"/>
            <ac:spMk id="10" creationId="{5069FBC8-FCC8-A350-3A73-843807133B94}"/>
          </ac:spMkLst>
        </pc:spChg>
        <pc:picChg chg="add mod">
          <ac:chgData name="Tair Schapira" userId="7b6d19ccc0a78ac1" providerId="LiveId" clId="{CE26B1FC-4B36-4559-93BC-885AD316E0D3}" dt="2023-06-15T20:44:44.580" v="3712" actId="14100"/>
          <ac:picMkLst>
            <pc:docMk/>
            <pc:sldMk cId="1694001353" sldId="280"/>
            <ac:picMk id="5" creationId="{CD82F7D9-C078-6422-CDD1-0073BD1B23B8}"/>
          </ac:picMkLst>
        </pc:picChg>
        <pc:picChg chg="add mod">
          <ac:chgData name="Tair Schapira" userId="7b6d19ccc0a78ac1" providerId="LiveId" clId="{CE26B1FC-4B36-4559-93BC-885AD316E0D3}" dt="2023-06-15T20:44:50.116" v="3715" actId="1076"/>
          <ac:picMkLst>
            <pc:docMk/>
            <pc:sldMk cId="1694001353" sldId="280"/>
            <ac:picMk id="7" creationId="{F5DF86B2-6476-A876-7B8D-235259BF2225}"/>
          </ac:picMkLst>
        </pc:picChg>
        <pc:picChg chg="add del mod ord">
          <ac:chgData name="Tair Schapira" userId="7b6d19ccc0a78ac1" providerId="LiveId" clId="{CE26B1FC-4B36-4559-93BC-885AD316E0D3}" dt="2023-06-16T10:03:17.770" v="5911"/>
          <ac:picMkLst>
            <pc:docMk/>
            <pc:sldMk cId="1694001353" sldId="280"/>
            <ac:picMk id="13" creationId="{0882840B-4261-31BC-6486-92EFD19E9568}"/>
          </ac:picMkLst>
        </pc:picChg>
        <pc:picChg chg="add del mod">
          <ac:chgData name="Tair Schapira" userId="7b6d19ccc0a78ac1" providerId="LiveId" clId="{CE26B1FC-4B36-4559-93BC-885AD316E0D3}" dt="2023-06-16T10:03:30.602" v="5913"/>
          <ac:picMkLst>
            <pc:docMk/>
            <pc:sldMk cId="1694001353" sldId="280"/>
            <ac:picMk id="14" creationId="{36589E6C-C545-66D3-9313-4F2D5B00148B}"/>
          </ac:picMkLst>
        </pc:picChg>
        <pc:picChg chg="add del mod">
          <ac:chgData name="Tair Schapira" userId="7b6d19ccc0a78ac1" providerId="LiveId" clId="{CE26B1FC-4B36-4559-93BC-885AD316E0D3}" dt="2023-06-16T08:49:19.492" v="5721"/>
          <ac:picMkLst>
            <pc:docMk/>
            <pc:sldMk cId="1694001353" sldId="280"/>
            <ac:picMk id="15" creationId="{2C4D3DC1-56EA-BB1B-BC9F-0B07151BA3BA}"/>
          </ac:picMkLst>
        </pc:picChg>
        <pc:picChg chg="add del mod ord">
          <ac:chgData name="Tair Schapira" userId="7b6d19ccc0a78ac1" providerId="LiveId" clId="{CE26B1FC-4B36-4559-93BC-885AD316E0D3}" dt="2023-06-16T10:03:50.186" v="5914"/>
          <ac:picMkLst>
            <pc:docMk/>
            <pc:sldMk cId="1694001353" sldId="280"/>
            <ac:picMk id="17" creationId="{D0F1C7A1-E468-FBCB-EA0E-E30F003E2782}"/>
          </ac:picMkLst>
        </pc:picChg>
        <pc:picChg chg="add del mod">
          <ac:chgData name="Tair Schapira" userId="7b6d19ccc0a78ac1" providerId="LiveId" clId="{CE26B1FC-4B36-4559-93BC-885AD316E0D3}" dt="2023-06-16T10:04:16.839" v="5916"/>
          <ac:picMkLst>
            <pc:docMk/>
            <pc:sldMk cId="1694001353" sldId="280"/>
            <ac:picMk id="18" creationId="{940E8730-1086-DFED-B215-C1C39035B5DE}"/>
          </ac:picMkLst>
        </pc:picChg>
        <pc:picChg chg="add del mod ord">
          <ac:chgData name="Tair Schapira" userId="7b6d19ccc0a78ac1" providerId="LiveId" clId="{CE26B1FC-4B36-4559-93BC-885AD316E0D3}" dt="2023-06-16T08:49:41.109" v="5722"/>
          <ac:picMkLst>
            <pc:docMk/>
            <pc:sldMk cId="1694001353" sldId="280"/>
            <ac:picMk id="18" creationId="{D2BD211E-BC35-DC63-BEF9-1995E7B5EFCD}"/>
          </ac:picMkLst>
        </pc:picChg>
        <pc:picChg chg="add del mod">
          <ac:chgData name="Tair Schapira" userId="7b6d19ccc0a78ac1" providerId="LiveId" clId="{CE26B1FC-4B36-4559-93BC-885AD316E0D3}" dt="2023-06-16T10:03:02.123" v="5910"/>
          <ac:picMkLst>
            <pc:docMk/>
            <pc:sldMk cId="1694001353" sldId="280"/>
            <ac:picMk id="19" creationId="{9AC60FD6-B186-8A28-F598-92328958E428}"/>
          </ac:picMkLst>
        </pc:picChg>
        <pc:picChg chg="add del mod ord">
          <ac:chgData name="Tair Schapira" userId="7b6d19ccc0a78ac1" providerId="LiveId" clId="{CE26B1FC-4B36-4559-93BC-885AD316E0D3}" dt="2023-06-16T10:04:36.423" v="5917"/>
          <ac:picMkLst>
            <pc:docMk/>
            <pc:sldMk cId="1694001353" sldId="280"/>
            <ac:picMk id="25" creationId="{181D8EC3-BF41-1486-85F0-5B45236D37B9}"/>
          </ac:picMkLst>
        </pc:picChg>
        <pc:picChg chg="add mod">
          <ac:chgData name="Tair Schapira" userId="7b6d19ccc0a78ac1" providerId="LiveId" clId="{CE26B1FC-4B36-4559-93BC-885AD316E0D3}" dt="2023-06-16T10:04:36.423" v="5917"/>
          <ac:picMkLst>
            <pc:docMk/>
            <pc:sldMk cId="1694001353" sldId="280"/>
            <ac:picMk id="26" creationId="{A67DD56C-C810-1B76-AC32-8A73C356C060}"/>
          </ac:picMkLst>
        </pc:picChg>
      </pc:sldChg>
      <pc:sldChg chg="addSp delSp modSp new mod modTransition modAnim">
        <pc:chgData name="Tair Schapira" userId="7b6d19ccc0a78ac1" providerId="LiveId" clId="{CE26B1FC-4B36-4559-93BC-885AD316E0D3}" dt="2023-06-16T10:07:06.843" v="5926"/>
        <pc:sldMkLst>
          <pc:docMk/>
          <pc:sldMk cId="2870043368" sldId="281"/>
        </pc:sldMkLst>
        <pc:spChg chg="mod">
          <ac:chgData name="Tair Schapira" userId="7b6d19ccc0a78ac1" providerId="LiveId" clId="{CE26B1FC-4B36-4559-93BC-885AD316E0D3}" dt="2023-06-15T20:21:05.574" v="3389" actId="27636"/>
          <ac:spMkLst>
            <pc:docMk/>
            <pc:sldMk cId="2870043368" sldId="281"/>
            <ac:spMk id="2" creationId="{8939DA59-8DFB-3DD8-D7FC-DC479ABC6728}"/>
          </ac:spMkLst>
        </pc:spChg>
        <pc:spChg chg="del">
          <ac:chgData name="Tair Schapira" userId="7b6d19ccc0a78ac1" providerId="LiveId" clId="{CE26B1FC-4B36-4559-93BC-885AD316E0D3}" dt="2023-06-15T20:02:00.628" v="2461" actId="478"/>
          <ac:spMkLst>
            <pc:docMk/>
            <pc:sldMk cId="2870043368" sldId="281"/>
            <ac:spMk id="3" creationId="{B0F352E9-8E5A-D0C5-ADB6-6570E759709D}"/>
          </ac:spMkLst>
        </pc:spChg>
        <pc:spChg chg="add mod">
          <ac:chgData name="Tair Schapira" userId="7b6d19ccc0a78ac1" providerId="LiveId" clId="{CE26B1FC-4B36-4559-93BC-885AD316E0D3}" dt="2023-06-15T20:04:59.451" v="2484" actId="1076"/>
          <ac:spMkLst>
            <pc:docMk/>
            <pc:sldMk cId="2870043368" sldId="281"/>
            <ac:spMk id="13" creationId="{0B933F88-7ECC-E5C5-E49D-4EEB834C400E}"/>
          </ac:spMkLst>
        </pc:spChg>
        <pc:spChg chg="add mod">
          <ac:chgData name="Tair Schapira" userId="7b6d19ccc0a78ac1" providerId="LiveId" clId="{CE26B1FC-4B36-4559-93BC-885AD316E0D3}" dt="2023-06-15T20:05:15.923" v="2488" actId="1076"/>
          <ac:spMkLst>
            <pc:docMk/>
            <pc:sldMk cId="2870043368" sldId="281"/>
            <ac:spMk id="14" creationId="{638F4506-27FD-0D90-22C8-F3E11832C348}"/>
          </ac:spMkLst>
        </pc:spChg>
        <pc:spChg chg="add mod">
          <ac:chgData name="Tair Schapira" userId="7b6d19ccc0a78ac1" providerId="LiveId" clId="{CE26B1FC-4B36-4559-93BC-885AD316E0D3}" dt="2023-06-15T20:05:30.892" v="2491" actId="14100"/>
          <ac:spMkLst>
            <pc:docMk/>
            <pc:sldMk cId="2870043368" sldId="281"/>
            <ac:spMk id="15" creationId="{BD989F7E-AB13-53F5-7A31-F3727236A580}"/>
          </ac:spMkLst>
        </pc:spChg>
        <pc:picChg chg="add mod">
          <ac:chgData name="Tair Schapira" userId="7b6d19ccc0a78ac1" providerId="LiveId" clId="{CE26B1FC-4B36-4559-93BC-885AD316E0D3}" dt="2023-06-15T20:04:36.604" v="2479" actId="14100"/>
          <ac:picMkLst>
            <pc:docMk/>
            <pc:sldMk cId="2870043368" sldId="281"/>
            <ac:picMk id="5" creationId="{2E500C8D-0284-9DBF-B186-F4EADFB392A9}"/>
          </ac:picMkLst>
        </pc:picChg>
        <pc:picChg chg="add del mod">
          <ac:chgData name="Tair Schapira" userId="7b6d19ccc0a78ac1" providerId="LiveId" clId="{CE26B1FC-4B36-4559-93BC-885AD316E0D3}" dt="2023-06-15T20:03:27.769" v="2468" actId="478"/>
          <ac:picMkLst>
            <pc:docMk/>
            <pc:sldMk cId="2870043368" sldId="281"/>
            <ac:picMk id="6" creationId="{A6F77704-E66B-6B62-1BA0-0BB8CBFB2F5A}"/>
          </ac:picMkLst>
        </pc:picChg>
        <pc:picChg chg="add del mod">
          <ac:chgData name="Tair Schapira" userId="7b6d19ccc0a78ac1" providerId="LiveId" clId="{CE26B1FC-4B36-4559-93BC-885AD316E0D3}" dt="2023-06-16T08:52:05.811" v="5726"/>
          <ac:picMkLst>
            <pc:docMk/>
            <pc:sldMk cId="2870043368" sldId="281"/>
            <ac:picMk id="6" creationId="{FD691F0A-9E85-0F91-B2CF-8F4FC87B159F}"/>
          </ac:picMkLst>
        </pc:picChg>
        <pc:picChg chg="add mod">
          <ac:chgData name="Tair Schapira" userId="7b6d19ccc0a78ac1" providerId="LiveId" clId="{CE26B1FC-4B36-4559-93BC-885AD316E0D3}" dt="2023-06-15T20:05:12.557" v="2487" actId="1076"/>
          <ac:picMkLst>
            <pc:docMk/>
            <pc:sldMk cId="2870043368" sldId="281"/>
            <ac:picMk id="8" creationId="{CA866E95-D3BE-8E7E-F235-2A9E43E03701}"/>
          </ac:picMkLst>
        </pc:picChg>
        <pc:picChg chg="add del mod ord">
          <ac:chgData name="Tair Schapira" userId="7b6d19ccc0a78ac1" providerId="LiveId" clId="{CE26B1FC-4B36-4559-93BC-885AD316E0D3}" dt="2023-06-16T10:06:23.178" v="5923"/>
          <ac:picMkLst>
            <pc:docMk/>
            <pc:sldMk cId="2870043368" sldId="281"/>
            <ac:picMk id="10" creationId="{746ED27F-F9EA-B152-9B84-976C7F504A1C}"/>
          </ac:picMkLst>
        </pc:picChg>
        <pc:picChg chg="add del mod ord">
          <ac:chgData name="Tair Schapira" userId="7b6d19ccc0a78ac1" providerId="LiveId" clId="{CE26B1FC-4B36-4559-93BC-885AD316E0D3}" dt="2023-06-16T08:52:32.993" v="5727"/>
          <ac:picMkLst>
            <pc:docMk/>
            <pc:sldMk cId="2870043368" sldId="281"/>
            <ac:picMk id="10" creationId="{C79369C5-E448-20A1-6244-FF80E8482F94}"/>
          </ac:picMkLst>
        </pc:picChg>
        <pc:picChg chg="add del">
          <ac:chgData name="Tair Schapira" userId="7b6d19ccc0a78ac1" providerId="LiveId" clId="{CE26B1FC-4B36-4559-93BC-885AD316E0D3}" dt="2023-06-15T20:04:21.083" v="2474" actId="22"/>
          <ac:picMkLst>
            <pc:docMk/>
            <pc:sldMk cId="2870043368" sldId="281"/>
            <ac:picMk id="10" creationId="{D14E3318-FB09-A4B9-A17B-EE50E974999A}"/>
          </ac:picMkLst>
        </pc:picChg>
        <pc:picChg chg="add del mod">
          <ac:chgData name="Tair Schapira" userId="7b6d19ccc0a78ac1" providerId="LiveId" clId="{CE26B1FC-4B36-4559-93BC-885AD316E0D3}" dt="2023-06-16T08:52:37.579" v="5729"/>
          <ac:picMkLst>
            <pc:docMk/>
            <pc:sldMk cId="2870043368" sldId="281"/>
            <ac:picMk id="11" creationId="{3E5CE0B5-7C70-58B5-8E97-E39CC691FC53}"/>
          </ac:picMkLst>
        </pc:picChg>
        <pc:picChg chg="add del mod">
          <ac:chgData name="Tair Schapira" userId="7b6d19ccc0a78ac1" providerId="LiveId" clId="{CE26B1FC-4B36-4559-93BC-885AD316E0D3}" dt="2023-06-16T10:06:43.718" v="5925"/>
          <ac:picMkLst>
            <pc:docMk/>
            <pc:sldMk cId="2870043368" sldId="281"/>
            <ac:picMk id="11" creationId="{511A66F5-A618-EFB4-B7E5-0D7EE1B03798}"/>
          </ac:picMkLst>
        </pc:picChg>
        <pc:picChg chg="add mod">
          <ac:chgData name="Tair Schapira" userId="7b6d19ccc0a78ac1" providerId="LiveId" clId="{CE26B1FC-4B36-4559-93BC-885AD316E0D3}" dt="2023-06-15T20:04:31.189" v="2478" actId="1076"/>
          <ac:picMkLst>
            <pc:docMk/>
            <pc:sldMk cId="2870043368" sldId="281"/>
            <ac:picMk id="12" creationId="{ADE4CADF-D1B5-8C35-1834-8EC600F6BF44}"/>
          </ac:picMkLst>
        </pc:picChg>
        <pc:picChg chg="add del mod ord">
          <ac:chgData name="Tair Schapira" userId="7b6d19ccc0a78ac1" providerId="LiveId" clId="{CE26B1FC-4B36-4559-93BC-885AD316E0D3}" dt="2023-06-16T08:53:03.646" v="5730"/>
          <ac:picMkLst>
            <pc:docMk/>
            <pc:sldMk cId="2870043368" sldId="281"/>
            <ac:picMk id="18" creationId="{E74074F6-9CF6-3B8C-7C7A-8412BCB9A01F}"/>
          </ac:picMkLst>
        </pc:picChg>
        <pc:picChg chg="add del mod">
          <ac:chgData name="Tair Schapira" userId="7b6d19ccc0a78ac1" providerId="LiveId" clId="{CE26B1FC-4B36-4559-93BC-885AD316E0D3}" dt="2023-06-16T10:05:58.645" v="5922"/>
          <ac:picMkLst>
            <pc:docMk/>
            <pc:sldMk cId="2870043368" sldId="281"/>
            <ac:picMk id="19" creationId="{BE8D5DE9-4CD2-7CFD-BB03-6B83FB4C889B}"/>
          </ac:picMkLst>
        </pc:picChg>
        <pc:picChg chg="add del mod ord">
          <ac:chgData name="Tair Schapira" userId="7b6d19ccc0a78ac1" providerId="LiveId" clId="{CE26B1FC-4B36-4559-93BC-885AD316E0D3}" dt="2023-06-16T10:07:06.843" v="5926"/>
          <ac:picMkLst>
            <pc:docMk/>
            <pc:sldMk cId="2870043368" sldId="281"/>
            <ac:picMk id="21" creationId="{CCC2E543-86D9-E743-EE88-7BE2439C1BF0}"/>
          </ac:picMkLst>
        </pc:picChg>
        <pc:picChg chg="add mod">
          <ac:chgData name="Tair Schapira" userId="7b6d19ccc0a78ac1" providerId="LiveId" clId="{CE26B1FC-4B36-4559-93BC-885AD316E0D3}" dt="2023-06-16T10:07:06.843" v="5926"/>
          <ac:picMkLst>
            <pc:docMk/>
            <pc:sldMk cId="2870043368" sldId="281"/>
            <ac:picMk id="22" creationId="{5C14101A-F066-A1DE-2EA1-20B746DB41C7}"/>
          </ac:picMkLst>
        </pc:picChg>
      </pc:sldChg>
      <pc:sldChg chg="new del">
        <pc:chgData name="Tair Schapira" userId="7b6d19ccc0a78ac1" providerId="LiveId" clId="{CE26B1FC-4B36-4559-93BC-885AD316E0D3}" dt="2023-06-15T20:10:09.052" v="2586" actId="47"/>
        <pc:sldMkLst>
          <pc:docMk/>
          <pc:sldMk cId="2832169925" sldId="282"/>
        </pc:sldMkLst>
      </pc:sldChg>
      <pc:sldChg chg="modSp add mod modTransition">
        <pc:chgData name="Tair Schapira" userId="7b6d19ccc0a78ac1" providerId="LiveId" clId="{CE26B1FC-4B36-4559-93BC-885AD316E0D3}" dt="2023-06-16T07:15:25.479" v="5574"/>
        <pc:sldMkLst>
          <pc:docMk/>
          <pc:sldMk cId="3711567993" sldId="282"/>
        </pc:sldMkLst>
        <pc:spChg chg="mod">
          <ac:chgData name="Tair Schapira" userId="7b6d19ccc0a78ac1" providerId="LiveId" clId="{CE26B1FC-4B36-4559-93BC-885AD316E0D3}" dt="2023-06-15T20:45:20.625" v="3719" actId="113"/>
          <ac:spMkLst>
            <pc:docMk/>
            <pc:sldMk cId="3711567993" sldId="282"/>
            <ac:spMk id="4" creationId="{059ABDC2-1421-6EAA-71E3-1A0584C6FCDE}"/>
          </ac:spMkLst>
        </pc:spChg>
      </pc:sldChg>
      <pc:sldChg chg="addSp delSp modSp add mod ord modTransition">
        <pc:chgData name="Tair Schapira" userId="7b6d19ccc0a78ac1" providerId="LiveId" clId="{CE26B1FC-4B36-4559-93BC-885AD316E0D3}" dt="2023-06-16T07:15:25.479" v="5574"/>
        <pc:sldMkLst>
          <pc:docMk/>
          <pc:sldMk cId="485191457" sldId="283"/>
        </pc:sldMkLst>
        <pc:spChg chg="add mod">
          <ac:chgData name="Tair Schapira" userId="7b6d19ccc0a78ac1" providerId="LiveId" clId="{CE26B1FC-4B36-4559-93BC-885AD316E0D3}" dt="2023-06-15T20:43:30.719" v="3694" actId="115"/>
          <ac:spMkLst>
            <pc:docMk/>
            <pc:sldMk cId="485191457" sldId="283"/>
            <ac:spMk id="2" creationId="{48E1603A-3A1D-86DE-B482-144909148C11}"/>
          </ac:spMkLst>
        </pc:spChg>
        <pc:spChg chg="del mod">
          <ac:chgData name="Tair Schapira" userId="7b6d19ccc0a78ac1" providerId="LiveId" clId="{CE26B1FC-4B36-4559-93BC-885AD316E0D3}" dt="2023-06-15T20:43:12.069" v="3689" actId="478"/>
          <ac:spMkLst>
            <pc:docMk/>
            <pc:sldMk cId="485191457" sldId="283"/>
            <ac:spMk id="4" creationId="{059ABDC2-1421-6EAA-71E3-1A0584C6FCDE}"/>
          </ac:spMkLst>
        </pc:spChg>
      </pc:sldChg>
      <pc:sldChg chg="add del">
        <pc:chgData name="Tair Schapira" userId="7b6d19ccc0a78ac1" providerId="LiveId" clId="{CE26B1FC-4B36-4559-93BC-885AD316E0D3}" dt="2023-06-15T20:10:06.983" v="2585" actId="47"/>
        <pc:sldMkLst>
          <pc:docMk/>
          <pc:sldMk cId="2739673402" sldId="283"/>
        </pc:sldMkLst>
      </pc:sldChg>
      <pc:sldChg chg="new del">
        <pc:chgData name="Tair Schapira" userId="7b6d19ccc0a78ac1" providerId="LiveId" clId="{CE26B1FC-4B36-4559-93BC-885AD316E0D3}" dt="2023-06-15T20:11:35.474" v="2599" actId="47"/>
        <pc:sldMkLst>
          <pc:docMk/>
          <pc:sldMk cId="4259763927" sldId="283"/>
        </pc:sldMkLst>
      </pc:sldChg>
      <pc:sldChg chg="modSp new mod modTransition">
        <pc:chgData name="Tair Schapira" userId="7b6d19ccc0a78ac1" providerId="LiveId" clId="{CE26B1FC-4B36-4559-93BC-885AD316E0D3}" dt="2023-06-16T07:15:25.479" v="5574"/>
        <pc:sldMkLst>
          <pc:docMk/>
          <pc:sldMk cId="4101412742" sldId="284"/>
        </pc:sldMkLst>
        <pc:spChg chg="mod">
          <ac:chgData name="Tair Schapira" userId="7b6d19ccc0a78ac1" providerId="LiveId" clId="{CE26B1FC-4B36-4559-93BC-885AD316E0D3}" dt="2023-06-15T20:45:35.391" v="3727" actId="27636"/>
          <ac:spMkLst>
            <pc:docMk/>
            <pc:sldMk cId="4101412742" sldId="284"/>
            <ac:spMk id="2" creationId="{43183CE8-A623-1002-1731-20BAFE4D3249}"/>
          </ac:spMkLst>
        </pc:spChg>
        <pc:spChg chg="mod">
          <ac:chgData name="Tair Schapira" userId="7b6d19ccc0a78ac1" providerId="LiveId" clId="{CE26B1FC-4B36-4559-93BC-885AD316E0D3}" dt="2023-06-15T21:35:14.875" v="5464" actId="20577"/>
          <ac:spMkLst>
            <pc:docMk/>
            <pc:sldMk cId="4101412742" sldId="284"/>
            <ac:spMk id="3" creationId="{BD6B1610-45BE-A605-C14E-56FDBED26D4E}"/>
          </ac:spMkLst>
        </pc:spChg>
      </pc:sldChg>
      <pc:sldChg chg="new del">
        <pc:chgData name="Tair Schapira" userId="7b6d19ccc0a78ac1" providerId="LiveId" clId="{CE26B1FC-4B36-4559-93BC-885AD316E0D3}" dt="2023-06-15T20:16:57.076" v="3213" actId="47"/>
        <pc:sldMkLst>
          <pc:docMk/>
          <pc:sldMk cId="840969564" sldId="285"/>
        </pc:sldMkLst>
      </pc:sldChg>
      <pc:sldChg chg="addSp delSp modSp add mod modTransition modAnim">
        <pc:chgData name="Tair Schapira" userId="7b6d19ccc0a78ac1" providerId="LiveId" clId="{CE26B1FC-4B36-4559-93BC-885AD316E0D3}" dt="2023-06-16T09:44:34.418" v="5851" actId="14100"/>
        <pc:sldMkLst>
          <pc:docMk/>
          <pc:sldMk cId="2991422625" sldId="285"/>
        </pc:sldMkLst>
        <pc:spChg chg="mod">
          <ac:chgData name="Tair Schapira" userId="7b6d19ccc0a78ac1" providerId="LiveId" clId="{CE26B1FC-4B36-4559-93BC-885AD316E0D3}" dt="2023-06-15T20:30:15.140" v="3527" actId="113"/>
          <ac:spMkLst>
            <pc:docMk/>
            <pc:sldMk cId="2991422625" sldId="285"/>
            <ac:spMk id="4" creationId="{E73BAC98-245C-6E62-DADE-7D1AF17907F8}"/>
          </ac:spMkLst>
        </pc:spChg>
        <pc:picChg chg="add del mod">
          <ac:chgData name="Tair Schapira" userId="7b6d19ccc0a78ac1" providerId="LiveId" clId="{CE26B1FC-4B36-4559-93BC-885AD316E0D3}" dt="2023-06-15T22:11:45.657" v="5500"/>
          <ac:picMkLst>
            <pc:docMk/>
            <pc:sldMk cId="2991422625" sldId="285"/>
            <ac:picMk id="28" creationId="{CB6ADEFC-7039-FCB2-3C2D-418A4F19ABB5}"/>
          </ac:picMkLst>
        </pc:picChg>
        <pc:picChg chg="add del mod ord">
          <ac:chgData name="Tair Schapira" userId="7b6d19ccc0a78ac1" providerId="LiveId" clId="{CE26B1FC-4B36-4559-93BC-885AD316E0D3}" dt="2023-06-15T22:12:03.807" v="5501"/>
          <ac:picMkLst>
            <pc:docMk/>
            <pc:sldMk cId="2991422625" sldId="285"/>
            <ac:picMk id="38" creationId="{1036B533-A2B3-325E-561A-F098D9CAA72F}"/>
          </ac:picMkLst>
        </pc:picChg>
        <pc:picChg chg="add del mod">
          <ac:chgData name="Tair Schapira" userId="7b6d19ccc0a78ac1" providerId="LiveId" clId="{CE26B1FC-4B36-4559-93BC-885AD316E0D3}" dt="2023-06-15T22:12:18.612" v="5504"/>
          <ac:picMkLst>
            <pc:docMk/>
            <pc:sldMk cId="2991422625" sldId="285"/>
            <ac:picMk id="39" creationId="{F85193CF-6729-E69B-1C4A-7A31E7A24629}"/>
          </ac:picMkLst>
        </pc:picChg>
        <pc:picChg chg="add del mod ord">
          <ac:chgData name="Tair Schapira" userId="7b6d19ccc0a78ac1" providerId="LiveId" clId="{CE26B1FC-4B36-4559-93BC-885AD316E0D3}" dt="2023-06-15T22:13:38.307" v="5508"/>
          <ac:picMkLst>
            <pc:docMk/>
            <pc:sldMk cId="2991422625" sldId="285"/>
            <ac:picMk id="42" creationId="{F05B9A38-F619-7F86-780B-AE6C4F399541}"/>
          </ac:picMkLst>
        </pc:picChg>
        <pc:picChg chg="add del mod">
          <ac:chgData name="Tair Schapira" userId="7b6d19ccc0a78ac1" providerId="LiveId" clId="{CE26B1FC-4B36-4559-93BC-885AD316E0D3}" dt="2023-06-16T07:07:05.160" v="5543"/>
          <ac:picMkLst>
            <pc:docMk/>
            <pc:sldMk cId="2991422625" sldId="285"/>
            <ac:picMk id="43" creationId="{1DC7A2E7-588C-B3EB-68F9-C33AC5705DC4}"/>
          </ac:picMkLst>
        </pc:picChg>
        <pc:picChg chg="add del mod ord">
          <ac:chgData name="Tair Schapira" userId="7b6d19ccc0a78ac1" providerId="LiveId" clId="{CE26B1FC-4B36-4559-93BC-885AD316E0D3}" dt="2023-06-16T07:10:19.726" v="5547"/>
          <ac:picMkLst>
            <pc:docMk/>
            <pc:sldMk cId="2991422625" sldId="285"/>
            <ac:picMk id="46" creationId="{53A43926-F4D3-5562-3AE6-10FE254C21F5}"/>
          </ac:picMkLst>
        </pc:picChg>
        <pc:picChg chg="add del mod">
          <ac:chgData name="Tair Schapira" userId="7b6d19ccc0a78ac1" providerId="LiveId" clId="{CE26B1FC-4B36-4559-93BC-885AD316E0D3}" dt="2023-06-16T07:12:02.776" v="5553"/>
          <ac:picMkLst>
            <pc:docMk/>
            <pc:sldMk cId="2991422625" sldId="285"/>
            <ac:picMk id="47" creationId="{BC249861-E5E3-1041-EFEC-3D458100E72F}"/>
          </ac:picMkLst>
        </pc:picChg>
        <pc:picChg chg="add del mod ord">
          <ac:chgData name="Tair Schapira" userId="7b6d19ccc0a78ac1" providerId="LiveId" clId="{CE26B1FC-4B36-4559-93BC-885AD316E0D3}" dt="2023-06-16T07:13:39.048" v="5560"/>
          <ac:picMkLst>
            <pc:docMk/>
            <pc:sldMk cId="2991422625" sldId="285"/>
            <ac:picMk id="50" creationId="{713331A8-576F-0370-29C6-82D8F08654BF}"/>
          </ac:picMkLst>
        </pc:picChg>
        <pc:picChg chg="add del mod">
          <ac:chgData name="Tair Schapira" userId="7b6d19ccc0a78ac1" providerId="LiveId" clId="{CE26B1FC-4B36-4559-93BC-885AD316E0D3}" dt="2023-06-16T07:13:52.639" v="5564"/>
          <ac:picMkLst>
            <pc:docMk/>
            <pc:sldMk cId="2991422625" sldId="285"/>
            <ac:picMk id="51" creationId="{BC7CC89F-7AE1-9AFE-E7BB-01F13434BD5A}"/>
          </ac:picMkLst>
        </pc:picChg>
        <pc:picChg chg="add del mod ord">
          <ac:chgData name="Tair Schapira" userId="7b6d19ccc0a78ac1" providerId="LiveId" clId="{CE26B1FC-4B36-4559-93BC-885AD316E0D3}" dt="2023-06-16T07:14:54.055" v="5568"/>
          <ac:picMkLst>
            <pc:docMk/>
            <pc:sldMk cId="2991422625" sldId="285"/>
            <ac:picMk id="52" creationId="{A59C0542-B3E1-17A0-A86D-0EF980D43140}"/>
          </ac:picMkLst>
        </pc:picChg>
        <pc:picChg chg="add del mod">
          <ac:chgData name="Tair Schapira" userId="7b6d19ccc0a78ac1" providerId="LiveId" clId="{CE26B1FC-4B36-4559-93BC-885AD316E0D3}" dt="2023-06-16T07:15:25.479" v="5574"/>
          <ac:picMkLst>
            <pc:docMk/>
            <pc:sldMk cId="2991422625" sldId="285"/>
            <ac:picMk id="53" creationId="{0A8F11FC-AD4F-E037-0788-C4500195709C}"/>
          </ac:picMkLst>
        </pc:picChg>
        <pc:picChg chg="add del mod ord">
          <ac:chgData name="Tair Schapira" userId="7b6d19ccc0a78ac1" providerId="LiveId" clId="{CE26B1FC-4B36-4559-93BC-885AD316E0D3}" dt="2023-06-16T07:16:21.217" v="5575"/>
          <ac:picMkLst>
            <pc:docMk/>
            <pc:sldMk cId="2991422625" sldId="285"/>
            <ac:picMk id="56" creationId="{2DFF6F5D-0221-067C-7BD0-B72AB8F00544}"/>
          </ac:picMkLst>
        </pc:picChg>
        <pc:picChg chg="add mod">
          <ac:chgData name="Tair Schapira" userId="7b6d19ccc0a78ac1" providerId="LiveId" clId="{CE26B1FC-4B36-4559-93BC-885AD316E0D3}" dt="2023-06-16T09:44:34.418" v="5851" actId="14100"/>
          <ac:picMkLst>
            <pc:docMk/>
            <pc:sldMk cId="2991422625" sldId="285"/>
            <ac:picMk id="57" creationId="{8E88FA2F-3616-5804-02D5-80CEC5F241B9}"/>
          </ac:picMkLst>
        </pc:picChg>
      </pc:sldChg>
      <pc:sldChg chg="addSp modSp add mod modTransition">
        <pc:chgData name="Tair Schapira" userId="7b6d19ccc0a78ac1" providerId="LiveId" clId="{CE26B1FC-4B36-4559-93BC-885AD316E0D3}" dt="2023-06-16T10:08:24.469" v="5928" actId="14100"/>
        <pc:sldMkLst>
          <pc:docMk/>
          <pc:sldMk cId="3270289927" sldId="286"/>
        </pc:sldMkLst>
        <pc:spChg chg="mod">
          <ac:chgData name="Tair Schapira" userId="7b6d19ccc0a78ac1" providerId="LiveId" clId="{CE26B1FC-4B36-4559-93BC-885AD316E0D3}" dt="2023-06-15T20:32:50.894" v="3568" actId="113"/>
          <ac:spMkLst>
            <pc:docMk/>
            <pc:sldMk cId="3270289927" sldId="286"/>
            <ac:spMk id="4" creationId="{E73BAC98-245C-6E62-DADE-7D1AF17907F8}"/>
          </ac:spMkLst>
        </pc:spChg>
        <pc:picChg chg="add mod">
          <ac:chgData name="Tair Schapira" userId="7b6d19ccc0a78ac1" providerId="LiveId" clId="{CE26B1FC-4B36-4559-93BC-885AD316E0D3}" dt="2023-06-16T10:08:24.469" v="5928" actId="14100"/>
          <ac:picMkLst>
            <pc:docMk/>
            <pc:sldMk cId="3270289927" sldId="286"/>
            <ac:picMk id="6" creationId="{705AA7FB-3CF4-06C4-C288-E3E4C97A297C}"/>
          </ac:picMkLst>
        </pc:picChg>
      </pc:sldChg>
      <pc:sldChg chg="addSp delSp modSp add mod modTransition modAnim">
        <pc:chgData name="Tair Schapira" userId="7b6d19ccc0a78ac1" providerId="LiveId" clId="{CE26B1FC-4B36-4559-93BC-885AD316E0D3}" dt="2023-06-16T09:31:16.027" v="5813"/>
        <pc:sldMkLst>
          <pc:docMk/>
          <pc:sldMk cId="2299926698" sldId="287"/>
        </pc:sldMkLst>
        <pc:spChg chg="mod">
          <ac:chgData name="Tair Schapira" userId="7b6d19ccc0a78ac1" providerId="LiveId" clId="{CE26B1FC-4B36-4559-93BC-885AD316E0D3}" dt="2023-06-15T20:42:44.694" v="3683"/>
          <ac:spMkLst>
            <pc:docMk/>
            <pc:sldMk cId="2299926698" sldId="287"/>
            <ac:spMk id="2" creationId="{9735CDD3-D0B7-E1E9-835B-8FC6F524E2D7}"/>
          </ac:spMkLst>
        </pc:spChg>
        <pc:spChg chg="mod">
          <ac:chgData name="Tair Schapira" userId="7b6d19ccc0a78ac1" providerId="LiveId" clId="{CE26B1FC-4B36-4559-93BC-885AD316E0D3}" dt="2023-06-16T06:26:12.645" v="5528" actId="20577"/>
          <ac:spMkLst>
            <pc:docMk/>
            <pc:sldMk cId="2299926698" sldId="287"/>
            <ac:spMk id="3" creationId="{2D0F4F82-B559-FC82-919B-364F55D558B4}"/>
          </ac:spMkLst>
        </pc:spChg>
        <pc:picChg chg="add del mod">
          <ac:chgData name="Tair Schapira" userId="7b6d19ccc0a78ac1" providerId="LiveId" clId="{CE26B1FC-4B36-4559-93BC-885AD316E0D3}" dt="2023-06-16T09:30:13.635" v="5806"/>
          <ac:picMkLst>
            <pc:docMk/>
            <pc:sldMk cId="2299926698" sldId="287"/>
            <ac:picMk id="8" creationId="{71C608F2-E4D0-02AD-15BD-EBF1E8F221F8}"/>
          </ac:picMkLst>
        </pc:picChg>
        <pc:picChg chg="add del mod ord">
          <ac:chgData name="Tair Schapira" userId="7b6d19ccc0a78ac1" providerId="LiveId" clId="{CE26B1FC-4B36-4559-93BC-885AD316E0D3}" dt="2023-06-16T09:30:23.958" v="5807"/>
          <ac:picMkLst>
            <pc:docMk/>
            <pc:sldMk cId="2299926698" sldId="287"/>
            <ac:picMk id="16" creationId="{2ED886D6-4169-97B2-5C7C-4D4927D07E07}"/>
          </ac:picMkLst>
        </pc:picChg>
        <pc:picChg chg="add del mod">
          <ac:chgData name="Tair Schapira" userId="7b6d19ccc0a78ac1" providerId="LiveId" clId="{CE26B1FC-4B36-4559-93BC-885AD316E0D3}" dt="2023-06-16T09:30:41.524" v="5809"/>
          <ac:picMkLst>
            <pc:docMk/>
            <pc:sldMk cId="2299926698" sldId="287"/>
            <ac:picMk id="17" creationId="{BFC33331-E9A8-E9CB-07C6-6FC2ECB12DAE}"/>
          </ac:picMkLst>
        </pc:picChg>
        <pc:picChg chg="add del mod ord">
          <ac:chgData name="Tair Schapira" userId="7b6d19ccc0a78ac1" providerId="LiveId" clId="{CE26B1FC-4B36-4559-93BC-885AD316E0D3}" dt="2023-06-16T09:30:51.778" v="5810"/>
          <ac:picMkLst>
            <pc:docMk/>
            <pc:sldMk cId="2299926698" sldId="287"/>
            <ac:picMk id="22" creationId="{E0E43E44-D1FF-D1A2-E8CA-480BE629BC8A}"/>
          </ac:picMkLst>
        </pc:picChg>
        <pc:picChg chg="add del mod">
          <ac:chgData name="Tair Schapira" userId="7b6d19ccc0a78ac1" providerId="LiveId" clId="{CE26B1FC-4B36-4559-93BC-885AD316E0D3}" dt="2023-06-16T09:31:06.282" v="5812"/>
          <ac:picMkLst>
            <pc:docMk/>
            <pc:sldMk cId="2299926698" sldId="287"/>
            <ac:picMk id="23" creationId="{F2B047CB-E3E7-3642-836D-A377F0EF41EE}"/>
          </ac:picMkLst>
        </pc:picChg>
        <pc:picChg chg="add del mod ord">
          <ac:chgData name="Tair Schapira" userId="7b6d19ccc0a78ac1" providerId="LiveId" clId="{CE26B1FC-4B36-4559-93BC-885AD316E0D3}" dt="2023-06-16T09:31:16.027" v="5813"/>
          <ac:picMkLst>
            <pc:docMk/>
            <pc:sldMk cId="2299926698" sldId="287"/>
            <ac:picMk id="28" creationId="{9040F5B3-A5CB-D06D-D3D4-6DBEE3B53E46}"/>
          </ac:picMkLst>
        </pc:picChg>
        <pc:picChg chg="add mod">
          <ac:chgData name="Tair Schapira" userId="7b6d19ccc0a78ac1" providerId="LiveId" clId="{CE26B1FC-4B36-4559-93BC-885AD316E0D3}" dt="2023-06-16T09:31:16.027" v="5813"/>
          <ac:picMkLst>
            <pc:docMk/>
            <pc:sldMk cId="2299926698" sldId="287"/>
            <ac:picMk id="29" creationId="{19865B7D-F395-91E5-BFEE-065E3FC9F525}"/>
          </ac:picMkLst>
        </pc:picChg>
      </pc:sldChg>
      <pc:sldChg chg="addSp delSp modSp new mod modTransition modAnim">
        <pc:chgData name="Tair Schapira" userId="7b6d19ccc0a78ac1" providerId="LiveId" clId="{CE26B1FC-4B36-4559-93BC-885AD316E0D3}" dt="2023-06-16T10:05:29.703" v="5920"/>
        <pc:sldMkLst>
          <pc:docMk/>
          <pc:sldMk cId="2132262920" sldId="288"/>
        </pc:sldMkLst>
        <pc:spChg chg="mod">
          <ac:chgData name="Tair Schapira" userId="7b6d19ccc0a78ac1" providerId="LiveId" clId="{CE26B1FC-4B36-4559-93BC-885AD316E0D3}" dt="2023-06-15T21:22:13.389" v="4371" actId="20577"/>
          <ac:spMkLst>
            <pc:docMk/>
            <pc:sldMk cId="2132262920" sldId="288"/>
            <ac:spMk id="2" creationId="{C860DCAA-E244-8043-529B-9C034F202DBF}"/>
          </ac:spMkLst>
        </pc:spChg>
        <pc:spChg chg="del mod">
          <ac:chgData name="Tair Schapira" userId="7b6d19ccc0a78ac1" providerId="LiveId" clId="{CE26B1FC-4B36-4559-93BC-885AD316E0D3}" dt="2023-06-15T21:21:07.779" v="4347" actId="478"/>
          <ac:spMkLst>
            <pc:docMk/>
            <pc:sldMk cId="2132262920" sldId="288"/>
            <ac:spMk id="3" creationId="{2300B528-C29D-A18B-15DD-C6D0853BD6F5}"/>
          </ac:spMkLst>
        </pc:spChg>
        <pc:spChg chg="add mod">
          <ac:chgData name="Tair Schapira" userId="7b6d19ccc0a78ac1" providerId="LiveId" clId="{CE26B1FC-4B36-4559-93BC-885AD316E0D3}" dt="2023-06-15T21:25:07.622" v="4400" actId="1076"/>
          <ac:spMkLst>
            <pc:docMk/>
            <pc:sldMk cId="2132262920" sldId="288"/>
            <ac:spMk id="18" creationId="{5252E4C7-0EAD-2EE5-22D8-A16DEEAFB2BB}"/>
          </ac:spMkLst>
        </pc:spChg>
        <pc:spChg chg="add mod">
          <ac:chgData name="Tair Schapira" userId="7b6d19ccc0a78ac1" providerId="LiveId" clId="{CE26B1FC-4B36-4559-93BC-885AD316E0D3}" dt="2023-06-15T21:25:22.588" v="4404" actId="14100"/>
          <ac:spMkLst>
            <pc:docMk/>
            <pc:sldMk cId="2132262920" sldId="288"/>
            <ac:spMk id="19" creationId="{FFB3EC18-75E5-5A4D-60BE-2496D8866F7E}"/>
          </ac:spMkLst>
        </pc:spChg>
        <pc:picChg chg="add del mod">
          <ac:chgData name="Tair Schapira" userId="7b6d19ccc0a78ac1" providerId="LiveId" clId="{CE26B1FC-4B36-4559-93BC-885AD316E0D3}" dt="2023-06-15T21:23:43.313" v="4388" actId="478"/>
          <ac:picMkLst>
            <pc:docMk/>
            <pc:sldMk cId="2132262920" sldId="288"/>
            <ac:picMk id="5" creationId="{8A5CCCCE-A579-09AC-3154-5A2E2F417F48}"/>
          </ac:picMkLst>
        </pc:picChg>
        <pc:picChg chg="add del mod">
          <ac:chgData name="Tair Schapira" userId="7b6d19ccc0a78ac1" providerId="LiveId" clId="{CE26B1FC-4B36-4559-93BC-885AD316E0D3}" dt="2023-06-16T10:05:10.213" v="5919"/>
          <ac:picMkLst>
            <pc:docMk/>
            <pc:sldMk cId="2132262920" sldId="288"/>
            <ac:picMk id="5" creationId="{D2D05916-F22F-CD0A-B9FA-30294DA5ED97}"/>
          </ac:picMkLst>
        </pc:picChg>
        <pc:picChg chg="add del mod">
          <ac:chgData name="Tair Schapira" userId="7b6d19ccc0a78ac1" providerId="LiveId" clId="{CE26B1FC-4B36-4559-93BC-885AD316E0D3}" dt="2023-06-15T21:23:22.141" v="4379" actId="22"/>
          <ac:picMkLst>
            <pc:docMk/>
            <pc:sldMk cId="2132262920" sldId="288"/>
            <ac:picMk id="7" creationId="{09E63C76-50A8-1D0B-E61D-8F038A56184E}"/>
          </ac:picMkLst>
        </pc:picChg>
        <pc:picChg chg="add del">
          <ac:chgData name="Tair Schapira" userId="7b6d19ccc0a78ac1" providerId="LiveId" clId="{CE26B1FC-4B36-4559-93BC-885AD316E0D3}" dt="2023-06-15T21:23:30.282" v="4381" actId="22"/>
          <ac:picMkLst>
            <pc:docMk/>
            <pc:sldMk cId="2132262920" sldId="288"/>
            <ac:picMk id="9" creationId="{30F2BB12-6F43-294E-4D82-A12DFC3AA24C}"/>
          </ac:picMkLst>
        </pc:picChg>
        <pc:picChg chg="add del mod">
          <ac:chgData name="Tair Schapira" userId="7b6d19ccc0a78ac1" providerId="LiveId" clId="{CE26B1FC-4B36-4559-93BC-885AD316E0D3}" dt="2023-06-15T21:23:41.811" v="4387" actId="478"/>
          <ac:picMkLst>
            <pc:docMk/>
            <pc:sldMk cId="2132262920" sldId="288"/>
            <ac:picMk id="11" creationId="{9D2C53B5-8CAF-B3E5-8F2F-9958058E1AB3}"/>
          </ac:picMkLst>
        </pc:picChg>
        <pc:picChg chg="add del mod">
          <ac:chgData name="Tair Schapira" userId="7b6d19ccc0a78ac1" providerId="LiveId" clId="{CE26B1FC-4B36-4559-93BC-885AD316E0D3}" dt="2023-06-15T21:23:40.753" v="4386" actId="478"/>
          <ac:picMkLst>
            <pc:docMk/>
            <pc:sldMk cId="2132262920" sldId="288"/>
            <ac:picMk id="13" creationId="{887204C7-9497-F868-CD99-773E6AC1FC52}"/>
          </ac:picMkLst>
        </pc:picChg>
        <pc:picChg chg="add del mod">
          <ac:chgData name="Tair Schapira" userId="7b6d19ccc0a78ac1" providerId="LiveId" clId="{CE26B1FC-4B36-4559-93BC-885AD316E0D3}" dt="2023-06-16T06:52:08.234" v="5529" actId="478"/>
          <ac:picMkLst>
            <pc:docMk/>
            <pc:sldMk cId="2132262920" sldId="288"/>
            <ac:picMk id="15" creationId="{6B285623-5E01-C9C0-8B2F-D808B7C2C0EA}"/>
          </ac:picMkLst>
        </pc:picChg>
        <pc:picChg chg="add del mod ord">
          <ac:chgData name="Tair Schapira" userId="7b6d19ccc0a78ac1" providerId="LiveId" clId="{CE26B1FC-4B36-4559-93BC-885AD316E0D3}" dt="2023-06-16T10:05:29.703" v="5920"/>
          <ac:picMkLst>
            <pc:docMk/>
            <pc:sldMk cId="2132262920" sldId="288"/>
            <ac:picMk id="16" creationId="{FB7FBF07-2B2F-0546-55E1-30E94CE13B8A}"/>
          </ac:picMkLst>
        </pc:picChg>
        <pc:picChg chg="add mod">
          <ac:chgData name="Tair Schapira" userId="7b6d19ccc0a78ac1" providerId="LiveId" clId="{CE26B1FC-4B36-4559-93BC-885AD316E0D3}" dt="2023-06-15T21:24:45.460" v="4394" actId="14100"/>
          <ac:picMkLst>
            <pc:docMk/>
            <pc:sldMk cId="2132262920" sldId="288"/>
            <ac:picMk id="17" creationId="{5DFA2037-F4D3-A82D-A9CD-D627A69F0C91}"/>
          </ac:picMkLst>
        </pc:picChg>
        <pc:picChg chg="add mod">
          <ac:chgData name="Tair Schapira" userId="7b6d19ccc0a78ac1" providerId="LiveId" clId="{CE26B1FC-4B36-4559-93BC-885AD316E0D3}" dt="2023-06-16T10:05:29.703" v="5920"/>
          <ac:picMkLst>
            <pc:docMk/>
            <pc:sldMk cId="2132262920" sldId="288"/>
            <ac:picMk id="20" creationId="{50F5CCEB-D1E3-72D9-F776-2AF84E7E26E2}"/>
          </ac:picMkLst>
        </pc:picChg>
        <pc:picChg chg="add mod">
          <ac:chgData name="Tair Schapira" userId="7b6d19ccc0a78ac1" providerId="LiveId" clId="{CE26B1FC-4B36-4559-93BC-885AD316E0D3}" dt="2023-06-16T06:52:33.461" v="5537" actId="1076"/>
          <ac:picMkLst>
            <pc:docMk/>
            <pc:sldMk cId="2132262920" sldId="288"/>
            <ac:picMk id="21" creationId="{D87FF5FB-4D1A-322A-667E-842F863F3ECB}"/>
          </ac:picMkLst>
        </pc:picChg>
      </pc:sldChg>
      <pc:sldChg chg="addSp delSp modSp new mod modTransition modAnim">
        <pc:chgData name="Tair Schapira" userId="7b6d19ccc0a78ac1" providerId="LiveId" clId="{CE26B1FC-4B36-4559-93BC-885AD316E0D3}" dt="2023-06-16T09:35:57.994" v="5840"/>
        <pc:sldMkLst>
          <pc:docMk/>
          <pc:sldMk cId="3358482922" sldId="289"/>
        </pc:sldMkLst>
        <pc:spChg chg="mod">
          <ac:chgData name="Tair Schapira" userId="7b6d19ccc0a78ac1" providerId="LiveId" clId="{CE26B1FC-4B36-4559-93BC-885AD316E0D3}" dt="2023-06-15T21:29:18.900" v="4885" actId="1076"/>
          <ac:spMkLst>
            <pc:docMk/>
            <pc:sldMk cId="3358482922" sldId="289"/>
            <ac:spMk id="2" creationId="{EDBB3E1A-B734-9346-F766-5CA9C7775BFC}"/>
          </ac:spMkLst>
        </pc:spChg>
        <pc:spChg chg="mod">
          <ac:chgData name="Tair Schapira" userId="7b6d19ccc0a78ac1" providerId="LiveId" clId="{CE26B1FC-4B36-4559-93BC-885AD316E0D3}" dt="2023-06-15T21:29:35.641" v="4903" actId="20577"/>
          <ac:spMkLst>
            <pc:docMk/>
            <pc:sldMk cId="3358482922" sldId="289"/>
            <ac:spMk id="3" creationId="{9ACCBA30-B059-E1C0-CD65-F2089A309E4D}"/>
          </ac:spMkLst>
        </pc:spChg>
        <pc:picChg chg="add del mod">
          <ac:chgData name="Tair Schapira" userId="7b6d19ccc0a78ac1" providerId="LiveId" clId="{CE26B1FC-4B36-4559-93BC-885AD316E0D3}" dt="2023-06-16T08:55:53.920" v="5733"/>
          <ac:picMkLst>
            <pc:docMk/>
            <pc:sldMk cId="3358482922" sldId="289"/>
            <ac:picMk id="8" creationId="{C22187F2-FF54-0CC4-AAD0-CFB58FAC6C62}"/>
          </ac:picMkLst>
        </pc:picChg>
        <pc:picChg chg="add del mod ord">
          <ac:chgData name="Tair Schapira" userId="7b6d19ccc0a78ac1" providerId="LiveId" clId="{CE26B1FC-4B36-4559-93BC-885AD316E0D3}" dt="2023-06-16T08:56:04.348" v="5734"/>
          <ac:picMkLst>
            <pc:docMk/>
            <pc:sldMk cId="3358482922" sldId="289"/>
            <ac:picMk id="11" creationId="{F5C50947-FC5E-6805-C063-69882BCE473E}"/>
          </ac:picMkLst>
        </pc:picChg>
        <pc:picChg chg="add del mod">
          <ac:chgData name="Tair Schapira" userId="7b6d19ccc0a78ac1" providerId="LiveId" clId="{CE26B1FC-4B36-4559-93BC-885AD316E0D3}" dt="2023-06-16T08:56:06.392" v="5736"/>
          <ac:picMkLst>
            <pc:docMk/>
            <pc:sldMk cId="3358482922" sldId="289"/>
            <ac:picMk id="12" creationId="{2436F05B-7112-6DD4-E365-46B35109A37A}"/>
          </ac:picMkLst>
        </pc:picChg>
        <pc:picChg chg="add del mod ord">
          <ac:chgData name="Tair Schapira" userId="7b6d19ccc0a78ac1" providerId="LiveId" clId="{CE26B1FC-4B36-4559-93BC-885AD316E0D3}" dt="2023-06-16T08:56:26.633" v="5737"/>
          <ac:picMkLst>
            <pc:docMk/>
            <pc:sldMk cId="3358482922" sldId="289"/>
            <ac:picMk id="15" creationId="{E23CF689-6DF3-393A-F74F-F0657B37C7FE}"/>
          </ac:picMkLst>
        </pc:picChg>
        <pc:picChg chg="add del mod">
          <ac:chgData name="Tair Schapira" userId="7b6d19ccc0a78ac1" providerId="LiveId" clId="{CE26B1FC-4B36-4559-93BC-885AD316E0D3}" dt="2023-06-16T08:56:31.788" v="5739"/>
          <ac:picMkLst>
            <pc:docMk/>
            <pc:sldMk cId="3358482922" sldId="289"/>
            <ac:picMk id="16" creationId="{EF14B768-75E1-B8CA-D6BF-D60DAF32BC0E}"/>
          </ac:picMkLst>
        </pc:picChg>
        <pc:picChg chg="add del mod ord">
          <ac:chgData name="Tair Schapira" userId="7b6d19ccc0a78ac1" providerId="LiveId" clId="{CE26B1FC-4B36-4559-93BC-885AD316E0D3}" dt="2023-06-16T08:57:00.335" v="5740"/>
          <ac:picMkLst>
            <pc:docMk/>
            <pc:sldMk cId="3358482922" sldId="289"/>
            <ac:picMk id="19" creationId="{7436B0CB-D084-65E3-C620-730671DDDAA0}"/>
          </ac:picMkLst>
        </pc:picChg>
        <pc:picChg chg="add del mod">
          <ac:chgData name="Tair Schapira" userId="7b6d19ccc0a78ac1" providerId="LiveId" clId="{CE26B1FC-4B36-4559-93BC-885AD316E0D3}" dt="2023-06-16T08:57:21.729" v="5742"/>
          <ac:picMkLst>
            <pc:docMk/>
            <pc:sldMk cId="3358482922" sldId="289"/>
            <ac:picMk id="20" creationId="{4E0A0C56-9E52-BD97-E64C-B13632467565}"/>
          </ac:picMkLst>
        </pc:picChg>
        <pc:picChg chg="add del mod ord">
          <ac:chgData name="Tair Schapira" userId="7b6d19ccc0a78ac1" providerId="LiveId" clId="{CE26B1FC-4B36-4559-93BC-885AD316E0D3}" dt="2023-06-16T08:57:38.605" v="5743"/>
          <ac:picMkLst>
            <pc:docMk/>
            <pc:sldMk cId="3358482922" sldId="289"/>
            <ac:picMk id="23" creationId="{35DBB191-E0FF-2B89-7DED-AF36AE624E36}"/>
          </ac:picMkLst>
        </pc:picChg>
        <pc:picChg chg="add del mod">
          <ac:chgData name="Tair Schapira" userId="7b6d19ccc0a78ac1" providerId="LiveId" clId="{CE26B1FC-4B36-4559-93BC-885AD316E0D3}" dt="2023-06-16T08:57:43.942" v="5745"/>
          <ac:picMkLst>
            <pc:docMk/>
            <pc:sldMk cId="3358482922" sldId="289"/>
            <ac:picMk id="24" creationId="{99BFB4FC-B0DD-49E2-0914-5038DBDA59D1}"/>
          </ac:picMkLst>
        </pc:picChg>
        <pc:picChg chg="add del mod ord">
          <ac:chgData name="Tair Schapira" userId="7b6d19ccc0a78ac1" providerId="LiveId" clId="{CE26B1FC-4B36-4559-93BC-885AD316E0D3}" dt="2023-06-16T08:58:07.979" v="5746"/>
          <ac:picMkLst>
            <pc:docMk/>
            <pc:sldMk cId="3358482922" sldId="289"/>
            <ac:picMk id="27" creationId="{791CC313-70DF-FC5F-E36C-6BD560F7ABA2}"/>
          </ac:picMkLst>
        </pc:picChg>
        <pc:picChg chg="add del mod">
          <ac:chgData name="Tair Schapira" userId="7b6d19ccc0a78ac1" providerId="LiveId" clId="{CE26B1FC-4B36-4559-93BC-885AD316E0D3}" dt="2023-06-16T09:00:44.010" v="5748"/>
          <ac:picMkLst>
            <pc:docMk/>
            <pc:sldMk cId="3358482922" sldId="289"/>
            <ac:picMk id="28" creationId="{C027F887-2B96-5BB1-D722-5D06EB400848}"/>
          </ac:picMkLst>
        </pc:picChg>
        <pc:picChg chg="add del mod ord">
          <ac:chgData name="Tair Schapira" userId="7b6d19ccc0a78ac1" providerId="LiveId" clId="{CE26B1FC-4B36-4559-93BC-885AD316E0D3}" dt="2023-06-16T09:00:56.495" v="5749"/>
          <ac:picMkLst>
            <pc:docMk/>
            <pc:sldMk cId="3358482922" sldId="289"/>
            <ac:picMk id="31" creationId="{A886B693-0193-F90A-2147-94A1E298D9D0}"/>
          </ac:picMkLst>
        </pc:picChg>
        <pc:picChg chg="add del mod">
          <ac:chgData name="Tair Schapira" userId="7b6d19ccc0a78ac1" providerId="LiveId" clId="{CE26B1FC-4B36-4559-93BC-885AD316E0D3}" dt="2023-06-16T09:01:01.215" v="5751"/>
          <ac:picMkLst>
            <pc:docMk/>
            <pc:sldMk cId="3358482922" sldId="289"/>
            <ac:picMk id="32" creationId="{91F8053A-FBEC-353E-0139-1C4B03FF1F2E}"/>
          </ac:picMkLst>
        </pc:picChg>
        <pc:picChg chg="add del mod ord">
          <ac:chgData name="Tair Schapira" userId="7b6d19ccc0a78ac1" providerId="LiveId" clId="{CE26B1FC-4B36-4559-93BC-885AD316E0D3}" dt="2023-06-16T09:01:30.712" v="5752"/>
          <ac:picMkLst>
            <pc:docMk/>
            <pc:sldMk cId="3358482922" sldId="289"/>
            <ac:picMk id="35" creationId="{63AA2BD8-5254-088D-4841-8CE30A608FF2}"/>
          </ac:picMkLst>
        </pc:picChg>
        <pc:picChg chg="add del mod">
          <ac:chgData name="Tair Schapira" userId="7b6d19ccc0a78ac1" providerId="LiveId" clId="{CE26B1FC-4B36-4559-93BC-885AD316E0D3}" dt="2023-06-16T09:35:22.677" v="5836"/>
          <ac:picMkLst>
            <pc:docMk/>
            <pc:sldMk cId="3358482922" sldId="289"/>
            <ac:picMk id="36" creationId="{4BEF1760-48A3-3A4D-C5CD-FA6F996BA8E4}"/>
          </ac:picMkLst>
        </pc:picChg>
        <pc:picChg chg="add del mod ord">
          <ac:chgData name="Tair Schapira" userId="7b6d19ccc0a78ac1" providerId="LiveId" clId="{CE26B1FC-4B36-4559-93BC-885AD316E0D3}" dt="2023-06-16T09:35:30.190" v="5837"/>
          <ac:picMkLst>
            <pc:docMk/>
            <pc:sldMk cId="3358482922" sldId="289"/>
            <ac:picMk id="44" creationId="{8D947E38-92E1-D373-A780-47341D4EF266}"/>
          </ac:picMkLst>
        </pc:picChg>
        <pc:picChg chg="add del mod">
          <ac:chgData name="Tair Schapira" userId="7b6d19ccc0a78ac1" providerId="LiveId" clId="{CE26B1FC-4B36-4559-93BC-885AD316E0D3}" dt="2023-06-16T09:35:31.843" v="5839"/>
          <ac:picMkLst>
            <pc:docMk/>
            <pc:sldMk cId="3358482922" sldId="289"/>
            <ac:picMk id="45" creationId="{035FCE79-36CE-E8DC-1F1A-783C31402474}"/>
          </ac:picMkLst>
        </pc:picChg>
        <pc:picChg chg="add del mod ord">
          <ac:chgData name="Tair Schapira" userId="7b6d19ccc0a78ac1" providerId="LiveId" clId="{CE26B1FC-4B36-4559-93BC-885AD316E0D3}" dt="2023-06-16T09:35:57.994" v="5840"/>
          <ac:picMkLst>
            <pc:docMk/>
            <pc:sldMk cId="3358482922" sldId="289"/>
            <ac:picMk id="48" creationId="{54479875-CCD4-1E0E-7880-1FD975D15AAC}"/>
          </ac:picMkLst>
        </pc:picChg>
        <pc:picChg chg="add mod">
          <ac:chgData name="Tair Schapira" userId="7b6d19ccc0a78ac1" providerId="LiveId" clId="{CE26B1FC-4B36-4559-93BC-885AD316E0D3}" dt="2023-06-16T09:35:57.994" v="5840"/>
          <ac:picMkLst>
            <pc:docMk/>
            <pc:sldMk cId="3358482922" sldId="289"/>
            <ac:picMk id="49" creationId="{16A53EA3-A037-C248-CCE7-54AAFAB4750B}"/>
          </ac:picMkLst>
        </pc:picChg>
      </pc:sldChg>
      <pc:sldChg chg="addSp delSp modSp new mod modTransition modAnim">
        <pc:chgData name="Tair Schapira" userId="7b6d19ccc0a78ac1" providerId="LiveId" clId="{CE26B1FC-4B36-4559-93BC-885AD316E0D3}" dt="2023-06-16T09:37:16.505" v="5846"/>
        <pc:sldMkLst>
          <pc:docMk/>
          <pc:sldMk cId="1117567765" sldId="290"/>
        </pc:sldMkLst>
        <pc:spChg chg="mod">
          <ac:chgData name="Tair Schapira" userId="7b6d19ccc0a78ac1" providerId="LiveId" clId="{CE26B1FC-4B36-4559-93BC-885AD316E0D3}" dt="2023-06-15T21:30:44.602" v="4924" actId="20577"/>
          <ac:spMkLst>
            <pc:docMk/>
            <pc:sldMk cId="1117567765" sldId="290"/>
            <ac:spMk id="2" creationId="{F35ADBCA-CDC8-5D25-3233-3B04EF5963C4}"/>
          </ac:spMkLst>
        </pc:spChg>
        <pc:spChg chg="mod">
          <ac:chgData name="Tair Schapira" userId="7b6d19ccc0a78ac1" providerId="LiveId" clId="{CE26B1FC-4B36-4559-93BC-885AD316E0D3}" dt="2023-06-15T21:32:46.939" v="5207" actId="20577"/>
          <ac:spMkLst>
            <pc:docMk/>
            <pc:sldMk cId="1117567765" sldId="290"/>
            <ac:spMk id="3" creationId="{C0299940-123E-2830-94CD-B11BE4826C2D}"/>
          </ac:spMkLst>
        </pc:spChg>
        <pc:picChg chg="add del mod">
          <ac:chgData name="Tair Schapira" userId="7b6d19ccc0a78ac1" providerId="LiveId" clId="{CE26B1FC-4B36-4559-93BC-885AD316E0D3}" dt="2023-06-16T09:04:32.703" v="5755"/>
          <ac:picMkLst>
            <pc:docMk/>
            <pc:sldMk cId="1117567765" sldId="290"/>
            <ac:picMk id="8" creationId="{48E13FC2-D170-55A0-5A96-94E872D7EDBC}"/>
          </ac:picMkLst>
        </pc:picChg>
        <pc:picChg chg="add del mod ord">
          <ac:chgData name="Tair Schapira" userId="7b6d19ccc0a78ac1" providerId="LiveId" clId="{CE26B1FC-4B36-4559-93BC-885AD316E0D3}" dt="2023-06-16T09:04:45.198" v="5756"/>
          <ac:picMkLst>
            <pc:docMk/>
            <pc:sldMk cId="1117567765" sldId="290"/>
            <ac:picMk id="11" creationId="{CE2852DD-F176-9E1B-34CF-0A98D7681173}"/>
          </ac:picMkLst>
        </pc:picChg>
        <pc:picChg chg="add del mod">
          <ac:chgData name="Tair Schapira" userId="7b6d19ccc0a78ac1" providerId="LiveId" clId="{CE26B1FC-4B36-4559-93BC-885AD316E0D3}" dt="2023-06-16T09:04:48.622" v="5758"/>
          <ac:picMkLst>
            <pc:docMk/>
            <pc:sldMk cId="1117567765" sldId="290"/>
            <ac:picMk id="12" creationId="{C99CEDF1-EC4A-D686-E3EF-84B6743E3C3E}"/>
          </ac:picMkLst>
        </pc:picChg>
        <pc:picChg chg="add del mod ord">
          <ac:chgData name="Tair Schapira" userId="7b6d19ccc0a78ac1" providerId="LiveId" clId="{CE26B1FC-4B36-4559-93BC-885AD316E0D3}" dt="2023-06-16T09:05:07.416" v="5759"/>
          <ac:picMkLst>
            <pc:docMk/>
            <pc:sldMk cId="1117567765" sldId="290"/>
            <ac:picMk id="15" creationId="{F665A0E7-ACB9-BE2C-2B60-BE84E81757ED}"/>
          </ac:picMkLst>
        </pc:picChg>
        <pc:picChg chg="add del mod">
          <ac:chgData name="Tair Schapira" userId="7b6d19ccc0a78ac1" providerId="LiveId" clId="{CE26B1FC-4B36-4559-93BC-885AD316E0D3}" dt="2023-06-16T09:05:55.211" v="5761"/>
          <ac:picMkLst>
            <pc:docMk/>
            <pc:sldMk cId="1117567765" sldId="290"/>
            <ac:picMk id="16" creationId="{D5C6029A-D9F8-AA59-5673-78A411895975}"/>
          </ac:picMkLst>
        </pc:picChg>
        <pc:picChg chg="add del mod ord">
          <ac:chgData name="Tair Schapira" userId="7b6d19ccc0a78ac1" providerId="LiveId" clId="{CE26B1FC-4B36-4559-93BC-885AD316E0D3}" dt="2023-06-16T09:06:06.120" v="5762"/>
          <ac:picMkLst>
            <pc:docMk/>
            <pc:sldMk cId="1117567765" sldId="290"/>
            <ac:picMk id="21" creationId="{7F8E9191-A0FC-5083-951B-49CCE96F639A}"/>
          </ac:picMkLst>
        </pc:picChg>
        <pc:picChg chg="add del mod">
          <ac:chgData name="Tair Schapira" userId="7b6d19ccc0a78ac1" providerId="LiveId" clId="{CE26B1FC-4B36-4559-93BC-885AD316E0D3}" dt="2023-06-16T09:06:07.686" v="5764"/>
          <ac:picMkLst>
            <pc:docMk/>
            <pc:sldMk cId="1117567765" sldId="290"/>
            <ac:picMk id="22" creationId="{8DDD7E60-55EF-6089-A6CF-6E80313A7AA8}"/>
          </ac:picMkLst>
        </pc:picChg>
        <pc:picChg chg="add del mod ord">
          <ac:chgData name="Tair Schapira" userId="7b6d19ccc0a78ac1" providerId="LiveId" clId="{CE26B1FC-4B36-4559-93BC-885AD316E0D3}" dt="2023-06-16T09:06:26.882" v="5765"/>
          <ac:picMkLst>
            <pc:docMk/>
            <pc:sldMk cId="1117567765" sldId="290"/>
            <ac:picMk id="25" creationId="{3E99E444-9E42-77D2-AB26-FF2A8A5A08B9}"/>
          </ac:picMkLst>
        </pc:picChg>
        <pc:picChg chg="add del mod">
          <ac:chgData name="Tair Schapira" userId="7b6d19ccc0a78ac1" providerId="LiveId" clId="{CE26B1FC-4B36-4559-93BC-885AD316E0D3}" dt="2023-06-16T09:36:42.807" v="5842"/>
          <ac:picMkLst>
            <pc:docMk/>
            <pc:sldMk cId="1117567765" sldId="290"/>
            <ac:picMk id="26" creationId="{FFB8293F-A507-0D7E-A52E-A5F9F78929DC}"/>
          </ac:picMkLst>
        </pc:picChg>
        <pc:picChg chg="add del mod ord">
          <ac:chgData name="Tair Schapira" userId="7b6d19ccc0a78ac1" providerId="LiveId" clId="{CE26B1FC-4B36-4559-93BC-885AD316E0D3}" dt="2023-06-16T09:36:54.798" v="5843"/>
          <ac:picMkLst>
            <pc:docMk/>
            <pc:sldMk cId="1117567765" sldId="290"/>
            <ac:picMk id="40" creationId="{863D0E57-6E47-7AB6-BAB5-F735432359CE}"/>
          </ac:picMkLst>
        </pc:picChg>
        <pc:picChg chg="add del mod">
          <ac:chgData name="Tair Schapira" userId="7b6d19ccc0a78ac1" providerId="LiveId" clId="{CE26B1FC-4B36-4559-93BC-885AD316E0D3}" dt="2023-06-16T09:36:58.715" v="5845"/>
          <ac:picMkLst>
            <pc:docMk/>
            <pc:sldMk cId="1117567765" sldId="290"/>
            <ac:picMk id="41" creationId="{74A6BA80-3F20-6A58-EFAC-7F938BB2E40E}"/>
          </ac:picMkLst>
        </pc:picChg>
        <pc:picChg chg="add del mod ord">
          <ac:chgData name="Tair Schapira" userId="7b6d19ccc0a78ac1" providerId="LiveId" clId="{CE26B1FC-4B36-4559-93BC-885AD316E0D3}" dt="2023-06-16T09:37:16.505" v="5846"/>
          <ac:picMkLst>
            <pc:docMk/>
            <pc:sldMk cId="1117567765" sldId="290"/>
            <ac:picMk id="44" creationId="{A7BE1B45-3EFD-87F1-168F-344484FB275E}"/>
          </ac:picMkLst>
        </pc:picChg>
        <pc:picChg chg="add mod">
          <ac:chgData name="Tair Schapira" userId="7b6d19ccc0a78ac1" providerId="LiveId" clId="{CE26B1FC-4B36-4559-93BC-885AD316E0D3}" dt="2023-06-16T09:37:16.505" v="5846"/>
          <ac:picMkLst>
            <pc:docMk/>
            <pc:sldMk cId="1117567765" sldId="290"/>
            <ac:picMk id="45" creationId="{8B48A131-A169-535C-BA06-61B996CF2540}"/>
          </ac:picMkLst>
        </pc:picChg>
      </pc:sldChg>
      <pc:sldChg chg="modSp new del mod">
        <pc:chgData name="Tair Schapira" userId="7b6d19ccc0a78ac1" providerId="LiveId" clId="{CE26B1FC-4B36-4559-93BC-885AD316E0D3}" dt="2023-06-15T21:33:50.209" v="5272" actId="47"/>
        <pc:sldMkLst>
          <pc:docMk/>
          <pc:sldMk cId="2107434680" sldId="291"/>
        </pc:sldMkLst>
        <pc:spChg chg="mod">
          <ac:chgData name="Tair Schapira" userId="7b6d19ccc0a78ac1" providerId="LiveId" clId="{CE26B1FC-4B36-4559-93BC-885AD316E0D3}" dt="2023-06-15T21:33:19.671" v="5232" actId="255"/>
          <ac:spMkLst>
            <pc:docMk/>
            <pc:sldMk cId="2107434680" sldId="291"/>
            <ac:spMk id="2" creationId="{21C50B20-8F32-57F1-7169-49727598159A}"/>
          </ac:spMkLst>
        </pc:spChg>
        <pc:spChg chg="mod">
          <ac:chgData name="Tair Schapira" userId="7b6d19ccc0a78ac1" providerId="LiveId" clId="{CE26B1FC-4B36-4559-93BC-885AD316E0D3}" dt="2023-06-15T21:33:33.363" v="5271" actId="20577"/>
          <ac:spMkLst>
            <pc:docMk/>
            <pc:sldMk cId="2107434680" sldId="291"/>
            <ac:spMk id="3" creationId="{1E505898-460E-515E-262B-43ED27715DB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1971357-3850-40C8-BC30-0CD33ED9446A}" type="datetimeFigureOut">
              <a:rPr lang="en-IL" smtClean="0"/>
              <a:t>16/06/2023</a:t>
            </a:fld>
            <a:endParaRPr lang="en-IL"/>
          </a:p>
        </p:txBody>
      </p:sp>
      <p:sp>
        <p:nvSpPr>
          <p:cNvPr id="5" name="Footer Placeholder 4"/>
          <p:cNvSpPr>
            <a:spLocks noGrp="1"/>
          </p:cNvSpPr>
          <p:nvPr>
            <p:ph type="ftr" sz="quarter" idx="11"/>
          </p:nvPr>
        </p:nvSpPr>
        <p:spPr>
          <a:xfrm>
            <a:off x="5332412" y="5883275"/>
            <a:ext cx="4324044" cy="365125"/>
          </a:xfrm>
        </p:spPr>
        <p:txBody>
          <a:bodyPr/>
          <a:lstStyle/>
          <a:p>
            <a:endParaRPr lang="en-IL"/>
          </a:p>
        </p:txBody>
      </p:sp>
      <p:sp>
        <p:nvSpPr>
          <p:cNvPr id="6" name="Slide Number Placeholder 5"/>
          <p:cNvSpPr>
            <a:spLocks noGrp="1"/>
          </p:cNvSpPr>
          <p:nvPr>
            <p:ph type="sldNum" sz="quarter" idx="12"/>
          </p:nvPr>
        </p:nvSpPr>
        <p:spPr/>
        <p:txBody>
          <a:bodyPr/>
          <a:lstStyle/>
          <a:p>
            <a:fld id="{9F176601-8B6D-4990-885D-85C4BC0F03E8}" type="slidenum">
              <a:rPr lang="en-IL" smtClean="0"/>
              <a:t>‹#›</a:t>
            </a:fld>
            <a:endParaRPr lang="en-IL"/>
          </a:p>
        </p:txBody>
      </p:sp>
    </p:spTree>
    <p:extLst>
      <p:ext uri="{BB962C8B-B14F-4D97-AF65-F5344CB8AC3E}">
        <p14:creationId xmlns:p14="http://schemas.microsoft.com/office/powerpoint/2010/main" val="673305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971357-3850-40C8-BC30-0CD33ED9446A}" type="datetimeFigureOut">
              <a:rPr lang="en-IL" smtClean="0"/>
              <a:t>16/06/2023</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9F176601-8B6D-4990-885D-85C4BC0F03E8}" type="slidenum">
              <a:rPr lang="en-IL" smtClean="0"/>
              <a:t>‹#›</a:t>
            </a:fld>
            <a:endParaRPr lang="en-IL"/>
          </a:p>
        </p:txBody>
      </p:sp>
    </p:spTree>
    <p:extLst>
      <p:ext uri="{BB962C8B-B14F-4D97-AF65-F5344CB8AC3E}">
        <p14:creationId xmlns:p14="http://schemas.microsoft.com/office/powerpoint/2010/main" val="3869001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971357-3850-40C8-BC30-0CD33ED9446A}" type="datetimeFigureOut">
              <a:rPr lang="en-IL" smtClean="0"/>
              <a:t>16/06/2023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9F176601-8B6D-4990-885D-85C4BC0F03E8}" type="slidenum">
              <a:rPr lang="en-IL" smtClean="0"/>
              <a:t>‹#›</a:t>
            </a:fld>
            <a:endParaRPr lang="en-IL"/>
          </a:p>
        </p:txBody>
      </p:sp>
    </p:spTree>
    <p:extLst>
      <p:ext uri="{BB962C8B-B14F-4D97-AF65-F5344CB8AC3E}">
        <p14:creationId xmlns:p14="http://schemas.microsoft.com/office/powerpoint/2010/main" val="1161262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971357-3850-40C8-BC30-0CD33ED9446A}" type="datetimeFigureOut">
              <a:rPr lang="en-IL" smtClean="0"/>
              <a:t>16/06/2023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9F176601-8B6D-4990-885D-85C4BC0F03E8}" type="slidenum">
              <a:rPr lang="en-IL" smtClean="0"/>
              <a:t>‹#›</a:t>
            </a:fld>
            <a:endParaRPr lang="en-IL"/>
          </a:p>
        </p:txBody>
      </p:sp>
    </p:spTree>
    <p:extLst>
      <p:ext uri="{BB962C8B-B14F-4D97-AF65-F5344CB8AC3E}">
        <p14:creationId xmlns:p14="http://schemas.microsoft.com/office/powerpoint/2010/main" val="2818913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971357-3850-40C8-BC30-0CD33ED9446A}" type="datetimeFigureOut">
              <a:rPr lang="en-IL" smtClean="0"/>
              <a:t>16/06/2023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9F176601-8B6D-4990-885D-85C4BC0F03E8}" type="slidenum">
              <a:rPr lang="en-IL" smtClean="0"/>
              <a:t>‹#›</a:t>
            </a:fld>
            <a:endParaRPr lang="en-IL"/>
          </a:p>
        </p:txBody>
      </p:sp>
    </p:spTree>
    <p:extLst>
      <p:ext uri="{BB962C8B-B14F-4D97-AF65-F5344CB8AC3E}">
        <p14:creationId xmlns:p14="http://schemas.microsoft.com/office/powerpoint/2010/main" val="4207313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971357-3850-40C8-BC30-0CD33ED9446A}" type="datetimeFigureOut">
              <a:rPr lang="en-IL" smtClean="0"/>
              <a:t>16/06/2023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9F176601-8B6D-4990-885D-85C4BC0F03E8}" type="slidenum">
              <a:rPr lang="en-IL" smtClean="0"/>
              <a:t>‹#›</a:t>
            </a:fld>
            <a:endParaRPr lang="en-IL"/>
          </a:p>
        </p:txBody>
      </p:sp>
    </p:spTree>
    <p:extLst>
      <p:ext uri="{BB962C8B-B14F-4D97-AF65-F5344CB8AC3E}">
        <p14:creationId xmlns:p14="http://schemas.microsoft.com/office/powerpoint/2010/main" val="1939838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971357-3850-40C8-BC30-0CD33ED9446A}" type="datetimeFigureOut">
              <a:rPr lang="en-IL" smtClean="0"/>
              <a:t>16/06/2023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9F176601-8B6D-4990-885D-85C4BC0F03E8}" type="slidenum">
              <a:rPr lang="en-IL" smtClean="0"/>
              <a:t>‹#›</a:t>
            </a:fld>
            <a:endParaRPr lang="en-IL"/>
          </a:p>
        </p:txBody>
      </p:sp>
    </p:spTree>
    <p:extLst>
      <p:ext uri="{BB962C8B-B14F-4D97-AF65-F5344CB8AC3E}">
        <p14:creationId xmlns:p14="http://schemas.microsoft.com/office/powerpoint/2010/main" val="40157941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971357-3850-40C8-BC30-0CD33ED9446A}" type="datetimeFigureOut">
              <a:rPr lang="en-IL" smtClean="0"/>
              <a:t>16/06/2023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9F176601-8B6D-4990-885D-85C4BC0F03E8}" type="slidenum">
              <a:rPr lang="en-IL" smtClean="0"/>
              <a:t>‹#›</a:t>
            </a:fld>
            <a:endParaRPr lang="en-IL"/>
          </a:p>
        </p:txBody>
      </p:sp>
    </p:spTree>
    <p:extLst>
      <p:ext uri="{BB962C8B-B14F-4D97-AF65-F5344CB8AC3E}">
        <p14:creationId xmlns:p14="http://schemas.microsoft.com/office/powerpoint/2010/main" val="13416848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971357-3850-40C8-BC30-0CD33ED9446A}" type="datetimeFigureOut">
              <a:rPr lang="en-IL" smtClean="0"/>
              <a:t>16/06/2023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9F176601-8B6D-4990-885D-85C4BC0F03E8}" type="slidenum">
              <a:rPr lang="en-IL" smtClean="0"/>
              <a:t>‹#›</a:t>
            </a:fld>
            <a:endParaRPr lang="en-IL"/>
          </a:p>
        </p:txBody>
      </p:sp>
    </p:spTree>
    <p:extLst>
      <p:ext uri="{BB962C8B-B14F-4D97-AF65-F5344CB8AC3E}">
        <p14:creationId xmlns:p14="http://schemas.microsoft.com/office/powerpoint/2010/main" val="3529589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971357-3850-40C8-BC30-0CD33ED9446A}" type="datetimeFigureOut">
              <a:rPr lang="en-IL" smtClean="0"/>
              <a:t>16/06/2023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a:xfrm>
            <a:off x="10951856" y="5867131"/>
            <a:ext cx="551167" cy="365125"/>
          </a:xfrm>
        </p:spPr>
        <p:txBody>
          <a:bodyPr/>
          <a:lstStyle/>
          <a:p>
            <a:fld id="{9F176601-8B6D-4990-885D-85C4BC0F03E8}" type="slidenum">
              <a:rPr lang="en-IL" smtClean="0"/>
              <a:t>‹#›</a:t>
            </a:fld>
            <a:endParaRPr lang="en-IL"/>
          </a:p>
        </p:txBody>
      </p:sp>
    </p:spTree>
    <p:extLst>
      <p:ext uri="{BB962C8B-B14F-4D97-AF65-F5344CB8AC3E}">
        <p14:creationId xmlns:p14="http://schemas.microsoft.com/office/powerpoint/2010/main" val="2882172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971357-3850-40C8-BC30-0CD33ED9446A}" type="datetimeFigureOut">
              <a:rPr lang="en-IL" smtClean="0"/>
              <a:t>16/06/2023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9F176601-8B6D-4990-885D-85C4BC0F03E8}" type="slidenum">
              <a:rPr lang="en-IL" smtClean="0"/>
              <a:t>‹#›</a:t>
            </a:fld>
            <a:endParaRPr lang="en-IL"/>
          </a:p>
        </p:txBody>
      </p:sp>
    </p:spTree>
    <p:extLst>
      <p:ext uri="{BB962C8B-B14F-4D97-AF65-F5344CB8AC3E}">
        <p14:creationId xmlns:p14="http://schemas.microsoft.com/office/powerpoint/2010/main" val="2171801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971357-3850-40C8-BC30-0CD33ED9446A}" type="datetimeFigureOut">
              <a:rPr lang="en-IL" smtClean="0"/>
              <a:t>16/06/2023</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9F176601-8B6D-4990-885D-85C4BC0F03E8}" type="slidenum">
              <a:rPr lang="en-IL" smtClean="0"/>
              <a:t>‹#›</a:t>
            </a:fld>
            <a:endParaRPr lang="en-IL"/>
          </a:p>
        </p:txBody>
      </p:sp>
    </p:spTree>
    <p:extLst>
      <p:ext uri="{BB962C8B-B14F-4D97-AF65-F5344CB8AC3E}">
        <p14:creationId xmlns:p14="http://schemas.microsoft.com/office/powerpoint/2010/main" val="2488264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971357-3850-40C8-BC30-0CD33ED9446A}" type="datetimeFigureOut">
              <a:rPr lang="en-IL" smtClean="0"/>
              <a:t>16/06/2023</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9F176601-8B6D-4990-885D-85C4BC0F03E8}" type="slidenum">
              <a:rPr lang="en-IL" smtClean="0"/>
              <a:t>‹#›</a:t>
            </a:fld>
            <a:endParaRPr lang="en-IL"/>
          </a:p>
        </p:txBody>
      </p:sp>
    </p:spTree>
    <p:extLst>
      <p:ext uri="{BB962C8B-B14F-4D97-AF65-F5344CB8AC3E}">
        <p14:creationId xmlns:p14="http://schemas.microsoft.com/office/powerpoint/2010/main" val="1588934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971357-3850-40C8-BC30-0CD33ED9446A}" type="datetimeFigureOut">
              <a:rPr lang="en-IL" smtClean="0"/>
              <a:t>16/06/2023</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9F176601-8B6D-4990-885D-85C4BC0F03E8}" type="slidenum">
              <a:rPr lang="en-IL" smtClean="0"/>
              <a:t>‹#›</a:t>
            </a:fld>
            <a:endParaRPr lang="en-IL"/>
          </a:p>
        </p:txBody>
      </p:sp>
    </p:spTree>
    <p:extLst>
      <p:ext uri="{BB962C8B-B14F-4D97-AF65-F5344CB8AC3E}">
        <p14:creationId xmlns:p14="http://schemas.microsoft.com/office/powerpoint/2010/main" val="4152940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971357-3850-40C8-BC30-0CD33ED9446A}" type="datetimeFigureOut">
              <a:rPr lang="en-IL" smtClean="0"/>
              <a:t>16/06/2023</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9F176601-8B6D-4990-885D-85C4BC0F03E8}" type="slidenum">
              <a:rPr lang="en-IL" smtClean="0"/>
              <a:t>‹#›</a:t>
            </a:fld>
            <a:endParaRPr lang="en-IL"/>
          </a:p>
        </p:txBody>
      </p:sp>
    </p:spTree>
    <p:extLst>
      <p:ext uri="{BB962C8B-B14F-4D97-AF65-F5344CB8AC3E}">
        <p14:creationId xmlns:p14="http://schemas.microsoft.com/office/powerpoint/2010/main" val="2826178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971357-3850-40C8-BC30-0CD33ED9446A}" type="datetimeFigureOut">
              <a:rPr lang="en-IL" smtClean="0"/>
              <a:t>16/06/2023</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9F176601-8B6D-4990-885D-85C4BC0F03E8}" type="slidenum">
              <a:rPr lang="en-IL" smtClean="0"/>
              <a:t>‹#›</a:t>
            </a:fld>
            <a:endParaRPr lang="en-IL"/>
          </a:p>
        </p:txBody>
      </p:sp>
    </p:spTree>
    <p:extLst>
      <p:ext uri="{BB962C8B-B14F-4D97-AF65-F5344CB8AC3E}">
        <p14:creationId xmlns:p14="http://schemas.microsoft.com/office/powerpoint/2010/main" val="3417889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971357-3850-40C8-BC30-0CD33ED9446A}" type="datetimeFigureOut">
              <a:rPr lang="en-IL" smtClean="0"/>
              <a:t>16/06/2023</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9F176601-8B6D-4990-885D-85C4BC0F03E8}" type="slidenum">
              <a:rPr lang="en-IL" smtClean="0"/>
              <a:t>‹#›</a:t>
            </a:fld>
            <a:endParaRPr lang="en-IL"/>
          </a:p>
        </p:txBody>
      </p:sp>
    </p:spTree>
    <p:extLst>
      <p:ext uri="{BB962C8B-B14F-4D97-AF65-F5344CB8AC3E}">
        <p14:creationId xmlns:p14="http://schemas.microsoft.com/office/powerpoint/2010/main" val="41041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1971357-3850-40C8-BC30-0CD33ED9446A}" type="datetimeFigureOut">
              <a:rPr lang="en-IL" smtClean="0"/>
              <a:t>16/06/2023</a:t>
            </a:fld>
            <a:endParaRPr lang="en-IL"/>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L"/>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F176601-8B6D-4990-885D-85C4BC0F03E8}" type="slidenum">
              <a:rPr lang="en-IL" smtClean="0"/>
              <a:t>‹#›</a:t>
            </a:fld>
            <a:endParaRPr lang="en-IL"/>
          </a:p>
        </p:txBody>
      </p:sp>
    </p:spTree>
    <p:extLst>
      <p:ext uri="{BB962C8B-B14F-4D97-AF65-F5344CB8AC3E}">
        <p14:creationId xmlns:p14="http://schemas.microsoft.com/office/powerpoint/2010/main" val="2539556684"/>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 id="2147484083" r:id="rId14"/>
    <p:sldLayoutId id="2147484084" r:id="rId15"/>
    <p:sldLayoutId id="2147484085" r:id="rId16"/>
    <p:sldLayoutId id="2147484086"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6.png"/><Relationship Id="rId5" Type="http://schemas.openxmlformats.org/officeDocument/2006/relationships/image" Target="../media/image30.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hyperlink" Target="http://www.expedia.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How High Do Planes Fly, and What Can Happen at Different Altitudes?">
            <a:extLst>
              <a:ext uri="{FF2B5EF4-FFF2-40B4-BE49-F238E27FC236}">
                <a16:creationId xmlns:a16="http://schemas.microsoft.com/office/drawing/2014/main" id="{804B1EE5-2511-1A33-5C6A-094AB34049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16933" y="-46566"/>
            <a:ext cx="14301111" cy="7254314"/>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6D3273-47DE-6196-6C35-AC17A5BCE21A}"/>
              </a:ext>
            </a:extLst>
          </p:cNvPr>
          <p:cNvSpPr>
            <a:spLocks noGrp="1"/>
          </p:cNvSpPr>
          <p:nvPr>
            <p:ph type="ctrTitle"/>
          </p:nvPr>
        </p:nvSpPr>
        <p:spPr>
          <a:xfrm>
            <a:off x="685800" y="1634067"/>
            <a:ext cx="4080932" cy="3310468"/>
          </a:xfrm>
        </p:spPr>
        <p:txBody>
          <a:bodyPr>
            <a:normAutofit/>
          </a:bodyPr>
          <a:lstStyle/>
          <a:p>
            <a:pPr algn="l">
              <a:lnSpc>
                <a:spcPct val="90000"/>
              </a:lnSpc>
            </a:pPr>
            <a:r>
              <a:rPr lang="en-US" sz="5400">
                <a:solidFill>
                  <a:schemeClr val="bg1"/>
                </a:solidFill>
              </a:rPr>
              <a:t>Cheapest Flight Tracking Project</a:t>
            </a:r>
            <a:endParaRPr lang="en-IL" sz="5400">
              <a:solidFill>
                <a:schemeClr val="bg1"/>
              </a:solidFill>
            </a:endParaRPr>
          </a:p>
        </p:txBody>
      </p:sp>
      <p:sp>
        <p:nvSpPr>
          <p:cNvPr id="3" name="Subtitle 2">
            <a:extLst>
              <a:ext uri="{FF2B5EF4-FFF2-40B4-BE49-F238E27FC236}">
                <a16:creationId xmlns:a16="http://schemas.microsoft.com/office/drawing/2014/main" id="{68711352-2AD9-BCE1-F33C-51A132343973}"/>
              </a:ext>
            </a:extLst>
          </p:cNvPr>
          <p:cNvSpPr>
            <a:spLocks noGrp="1"/>
          </p:cNvSpPr>
          <p:nvPr>
            <p:ph type="subTitle" idx="1"/>
          </p:nvPr>
        </p:nvSpPr>
        <p:spPr>
          <a:xfrm>
            <a:off x="685800" y="4944534"/>
            <a:ext cx="4080933" cy="939799"/>
          </a:xfrm>
        </p:spPr>
        <p:txBody>
          <a:bodyPr>
            <a:normAutofit/>
          </a:bodyPr>
          <a:lstStyle/>
          <a:p>
            <a:pPr algn="l"/>
            <a:r>
              <a:rPr lang="en-US">
                <a:solidFill>
                  <a:schemeClr val="bg1"/>
                </a:solidFill>
              </a:rPr>
              <a:t>By: Tair Schapira and May Ogen</a:t>
            </a:r>
            <a:br>
              <a:rPr lang="en-US">
                <a:solidFill>
                  <a:schemeClr val="bg1"/>
                </a:solidFill>
              </a:rPr>
            </a:br>
            <a:endParaRPr lang="en-IL">
              <a:solidFill>
                <a:schemeClr val="bg1"/>
              </a:solidFill>
            </a:endParaRPr>
          </a:p>
        </p:txBody>
      </p:sp>
      <p:grpSp>
        <p:nvGrpSpPr>
          <p:cNvPr id="15" name="Group 14">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16"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7"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8"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9"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0"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1"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1760281231"/>
      </p:ext>
    </p:extLst>
  </p:cSld>
  <p:clrMapOvr>
    <a:masterClrMapping/>
  </p:clrMapOvr>
  <mc:AlternateContent xmlns:mc="http://schemas.openxmlformats.org/markup-compatibility/2006" xmlns:p14="http://schemas.microsoft.com/office/powerpoint/2010/main">
    <mc:Choice Requires="p14">
      <p:transition spd="slow" p14:dur="2000" advTm="4026"/>
    </mc:Choice>
    <mc:Fallback xmlns="">
      <p:transition spd="slow" advTm="4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6526-43F0-6B47-52D4-CC1048B4E81C}"/>
              </a:ext>
            </a:extLst>
          </p:cNvPr>
          <p:cNvSpPr>
            <a:spLocks noGrp="1"/>
          </p:cNvSpPr>
          <p:nvPr>
            <p:ph type="title"/>
          </p:nvPr>
        </p:nvSpPr>
        <p:spPr>
          <a:xfrm>
            <a:off x="1725282" y="215587"/>
            <a:ext cx="10292751" cy="1043870"/>
          </a:xfrm>
        </p:spPr>
        <p:txBody>
          <a:bodyPr>
            <a:noAutofit/>
          </a:bodyPr>
          <a:lstStyle/>
          <a:p>
            <a:pPr algn="ctr"/>
            <a:r>
              <a:rPr lang="en-US" sz="3800" b="1" u="sng" dirty="0"/>
              <a:t>Two Different Web Versions and Security Pop-Up</a:t>
            </a:r>
            <a:endParaRPr lang="en-IL" sz="3800" b="1" u="sng" dirty="0"/>
          </a:p>
        </p:txBody>
      </p:sp>
      <p:pic>
        <p:nvPicPr>
          <p:cNvPr id="5" name="Picture 4">
            <a:extLst>
              <a:ext uri="{FF2B5EF4-FFF2-40B4-BE49-F238E27FC236}">
                <a16:creationId xmlns:a16="http://schemas.microsoft.com/office/drawing/2014/main" id="{F40FA371-D1CE-7DD4-D504-8C7E8EF67A96}"/>
              </a:ext>
            </a:extLst>
          </p:cNvPr>
          <p:cNvPicPr>
            <a:picLocks noChangeAspect="1"/>
          </p:cNvPicPr>
          <p:nvPr/>
        </p:nvPicPr>
        <p:blipFill>
          <a:blip r:embed="rId4"/>
          <a:stretch>
            <a:fillRect/>
          </a:stretch>
        </p:blipFill>
        <p:spPr>
          <a:xfrm>
            <a:off x="2005322" y="1190387"/>
            <a:ext cx="4728545" cy="5227668"/>
          </a:xfrm>
          <a:prstGeom prst="rect">
            <a:avLst/>
          </a:prstGeom>
        </p:spPr>
      </p:pic>
      <p:pic>
        <p:nvPicPr>
          <p:cNvPr id="7" name="Picture 6">
            <a:extLst>
              <a:ext uri="{FF2B5EF4-FFF2-40B4-BE49-F238E27FC236}">
                <a16:creationId xmlns:a16="http://schemas.microsoft.com/office/drawing/2014/main" id="{B47AE7D0-36B5-D1CE-2862-B58CA763931F}"/>
              </a:ext>
            </a:extLst>
          </p:cNvPr>
          <p:cNvPicPr>
            <a:picLocks noChangeAspect="1"/>
          </p:cNvPicPr>
          <p:nvPr/>
        </p:nvPicPr>
        <p:blipFill>
          <a:blip r:embed="rId5"/>
          <a:stretch>
            <a:fillRect/>
          </a:stretch>
        </p:blipFill>
        <p:spPr>
          <a:xfrm>
            <a:off x="7299999" y="1190387"/>
            <a:ext cx="4718035" cy="5227667"/>
          </a:xfrm>
          <a:prstGeom prst="rect">
            <a:avLst/>
          </a:prstGeom>
        </p:spPr>
      </p:pic>
      <p:sp>
        <p:nvSpPr>
          <p:cNvPr id="15" name="Rectangle 14">
            <a:extLst>
              <a:ext uri="{FF2B5EF4-FFF2-40B4-BE49-F238E27FC236}">
                <a16:creationId xmlns:a16="http://schemas.microsoft.com/office/drawing/2014/main" id="{E185BE9B-40CC-CE5A-97BC-17A6FEE5E54F}"/>
              </a:ext>
            </a:extLst>
          </p:cNvPr>
          <p:cNvSpPr/>
          <p:nvPr/>
        </p:nvSpPr>
        <p:spPr>
          <a:xfrm>
            <a:off x="2288443" y="3666226"/>
            <a:ext cx="4077851" cy="31917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 name="Rectangle 15">
            <a:extLst>
              <a:ext uri="{FF2B5EF4-FFF2-40B4-BE49-F238E27FC236}">
                <a16:creationId xmlns:a16="http://schemas.microsoft.com/office/drawing/2014/main" id="{B4AF425F-1C79-54F7-3C43-A25C35F1DD42}"/>
              </a:ext>
            </a:extLst>
          </p:cNvPr>
          <p:cNvSpPr/>
          <p:nvPr/>
        </p:nvSpPr>
        <p:spPr>
          <a:xfrm>
            <a:off x="10325530" y="3131390"/>
            <a:ext cx="1509911" cy="29761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Rectangle 16">
            <a:extLst>
              <a:ext uri="{FF2B5EF4-FFF2-40B4-BE49-F238E27FC236}">
                <a16:creationId xmlns:a16="http://schemas.microsoft.com/office/drawing/2014/main" id="{886573FD-F550-241D-A5F2-3BB29E8C8FB4}"/>
              </a:ext>
            </a:extLst>
          </p:cNvPr>
          <p:cNvSpPr/>
          <p:nvPr/>
        </p:nvSpPr>
        <p:spPr>
          <a:xfrm>
            <a:off x="2005322" y="5527290"/>
            <a:ext cx="4728545" cy="89076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8" name="Rectangle 17">
            <a:extLst>
              <a:ext uri="{FF2B5EF4-FFF2-40B4-BE49-F238E27FC236}">
                <a16:creationId xmlns:a16="http://schemas.microsoft.com/office/drawing/2014/main" id="{31F93E3E-ADD2-204B-51BE-97168B1F9322}"/>
              </a:ext>
            </a:extLst>
          </p:cNvPr>
          <p:cNvSpPr/>
          <p:nvPr/>
        </p:nvSpPr>
        <p:spPr>
          <a:xfrm>
            <a:off x="7328693" y="5527290"/>
            <a:ext cx="4689341" cy="89076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2" name="Audio 11">
            <a:hlinkClick r:id="" action="ppaction://media"/>
            <a:extLst>
              <a:ext uri="{FF2B5EF4-FFF2-40B4-BE49-F238E27FC236}">
                <a16:creationId xmlns:a16="http://schemas.microsoft.com/office/drawing/2014/main" id="{F0E72051-371A-9945-19C4-E5D23A96C0C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19060827"/>
      </p:ext>
    </p:extLst>
  </p:cSld>
  <p:clrMapOvr>
    <a:masterClrMapping/>
  </p:clrMapOvr>
  <mc:AlternateContent xmlns:mc="http://schemas.openxmlformats.org/markup-compatibility/2006" xmlns:p14="http://schemas.microsoft.com/office/powerpoint/2010/main">
    <mc:Choice Requires="p14">
      <p:transition spd="slow" p14:dur="2000" advTm="28346"/>
    </mc:Choice>
    <mc:Fallback xmlns="">
      <p:transition spd="slow" advTm="28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3BAC98-245C-6E62-DADE-7D1AF17907F8}"/>
              </a:ext>
            </a:extLst>
          </p:cNvPr>
          <p:cNvSpPr/>
          <p:nvPr/>
        </p:nvSpPr>
        <p:spPr>
          <a:xfrm>
            <a:off x="2164080" y="1386840"/>
            <a:ext cx="7414260" cy="34975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0" b="1" dirty="0"/>
              <a:t>Data Cleaning and Processing</a:t>
            </a:r>
            <a:endParaRPr lang="en-IL" sz="7000" b="1" dirty="0"/>
          </a:p>
        </p:txBody>
      </p:sp>
      <p:pic>
        <p:nvPicPr>
          <p:cNvPr id="10" name="Video 9">
            <a:hlinkClick r:id="" action="ppaction://media"/>
            <a:extLst>
              <a:ext uri="{FF2B5EF4-FFF2-40B4-BE49-F238E27FC236}">
                <a16:creationId xmlns:a16="http://schemas.microsoft.com/office/drawing/2014/main" id="{1E8B5B72-40FB-3800-0207-2D7C2C21698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12500" r="12500"/>
          <a:stretch>
            <a:fillRect/>
          </a:stretch>
        </p:blipFill>
        <p:spPr>
          <a:xfrm>
            <a:off x="11941520" y="6607520"/>
            <a:ext cx="168183" cy="168183"/>
          </a:xfrm>
          <a:prstGeom prst="ellipse">
            <a:avLst/>
          </a:prstGeom>
        </p:spPr>
      </p:pic>
    </p:spTree>
    <p:extLst>
      <p:ext uri="{BB962C8B-B14F-4D97-AF65-F5344CB8AC3E}">
        <p14:creationId xmlns:p14="http://schemas.microsoft.com/office/powerpoint/2010/main" val="3414369217"/>
      </p:ext>
    </p:extLst>
  </p:cSld>
  <p:clrMapOvr>
    <a:masterClrMapping/>
  </p:clrMapOvr>
  <mc:AlternateContent xmlns:mc="http://schemas.openxmlformats.org/markup-compatibility/2006" xmlns:p14="http://schemas.microsoft.com/office/powerpoint/2010/main">
    <mc:Choice Requires="p14">
      <p:transition spd="slow" p14:dur="2000" advTm="1825"/>
    </mc:Choice>
    <mc:Fallback xmlns="">
      <p:transition spd="slow" advTm="1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73423-90A5-D933-2A87-C39328F3F399}"/>
              </a:ext>
            </a:extLst>
          </p:cNvPr>
          <p:cNvSpPr>
            <a:spLocks noGrp="1"/>
          </p:cNvSpPr>
          <p:nvPr>
            <p:ph type="title"/>
          </p:nvPr>
        </p:nvSpPr>
        <p:spPr>
          <a:xfrm>
            <a:off x="1484311" y="685800"/>
            <a:ext cx="10018713" cy="1255143"/>
          </a:xfrm>
        </p:spPr>
        <p:txBody>
          <a:bodyPr>
            <a:normAutofit/>
          </a:bodyPr>
          <a:lstStyle/>
          <a:p>
            <a:r>
              <a:rPr lang="en-US" sz="4500" b="1" u="sng" dirty="0"/>
              <a:t>Data Cleaning</a:t>
            </a:r>
            <a:endParaRPr lang="en-IL" sz="4500" b="1" u="sng" dirty="0"/>
          </a:p>
        </p:txBody>
      </p:sp>
      <p:sp>
        <p:nvSpPr>
          <p:cNvPr id="3" name="Content Placeholder 2">
            <a:extLst>
              <a:ext uri="{FF2B5EF4-FFF2-40B4-BE49-F238E27FC236}">
                <a16:creationId xmlns:a16="http://schemas.microsoft.com/office/drawing/2014/main" id="{41C65A67-6E71-6152-3FBA-4D2C7ED2E3FF}"/>
              </a:ext>
            </a:extLst>
          </p:cNvPr>
          <p:cNvSpPr>
            <a:spLocks noGrp="1"/>
          </p:cNvSpPr>
          <p:nvPr>
            <p:ph idx="1"/>
          </p:nvPr>
        </p:nvSpPr>
        <p:spPr>
          <a:xfrm>
            <a:off x="1570574" y="2360041"/>
            <a:ext cx="10018713" cy="3124201"/>
          </a:xfrm>
        </p:spPr>
        <p:txBody>
          <a:bodyPr>
            <a:normAutofit/>
          </a:bodyPr>
          <a:lstStyle/>
          <a:p>
            <a:r>
              <a:rPr lang="en-US" dirty="0"/>
              <a:t>Data was extracted into an excel document – after every row extracted, the excel document is saved</a:t>
            </a:r>
          </a:p>
          <a:p>
            <a:r>
              <a:rPr lang="en-US" dirty="0"/>
              <a:t>Extraction was done in a way to minimize data cleaning – no missing data</a:t>
            </a:r>
          </a:p>
          <a:p>
            <a:pPr lvl="1"/>
            <a:r>
              <a:rPr lang="en-US" dirty="0"/>
              <a:t>The code double checks for missing data ‘</a:t>
            </a:r>
            <a:r>
              <a:rPr lang="en-US" dirty="0" err="1"/>
              <a:t>NaN</a:t>
            </a:r>
            <a:r>
              <a:rPr lang="en-US" dirty="0"/>
              <a:t>’</a:t>
            </a:r>
          </a:p>
          <a:p>
            <a:r>
              <a:rPr lang="en-US" dirty="0"/>
              <a:t>Checks for duplicated rows in the data frame</a:t>
            </a:r>
          </a:p>
          <a:p>
            <a:endParaRPr lang="en-US" dirty="0"/>
          </a:p>
          <a:p>
            <a:pPr marL="0" indent="0">
              <a:buNone/>
            </a:pPr>
            <a:endParaRPr lang="en-IL" dirty="0"/>
          </a:p>
        </p:txBody>
      </p:sp>
      <p:pic>
        <p:nvPicPr>
          <p:cNvPr id="17" name="Audio 16">
            <a:hlinkClick r:id="" action="ppaction://media"/>
            <a:extLst>
              <a:ext uri="{FF2B5EF4-FFF2-40B4-BE49-F238E27FC236}">
                <a16:creationId xmlns:a16="http://schemas.microsoft.com/office/drawing/2014/main" id="{7E78A773-D5F8-4962-47F5-0998D1FA17F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27423648"/>
      </p:ext>
    </p:extLst>
  </p:cSld>
  <p:clrMapOvr>
    <a:masterClrMapping/>
  </p:clrMapOvr>
  <mc:AlternateContent xmlns:mc="http://schemas.openxmlformats.org/markup-compatibility/2006" xmlns:p14="http://schemas.microsoft.com/office/powerpoint/2010/main">
    <mc:Choice Requires="p14">
      <p:transition spd="slow" p14:dur="2000" advTm="44588"/>
    </mc:Choice>
    <mc:Fallback xmlns="">
      <p:transition spd="slow" advTm="44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3D81-0978-14E3-482A-B98DBE05F668}"/>
              </a:ext>
            </a:extLst>
          </p:cNvPr>
          <p:cNvSpPr>
            <a:spLocks noGrp="1"/>
          </p:cNvSpPr>
          <p:nvPr>
            <p:ph type="title"/>
          </p:nvPr>
        </p:nvSpPr>
        <p:spPr>
          <a:xfrm>
            <a:off x="838200" y="107950"/>
            <a:ext cx="10515600" cy="1325563"/>
          </a:xfrm>
        </p:spPr>
        <p:txBody>
          <a:bodyPr>
            <a:normAutofit/>
          </a:bodyPr>
          <a:lstStyle/>
          <a:p>
            <a:pPr algn="ctr"/>
            <a:r>
              <a:rPr lang="en-US" sz="4500" b="1" u="sng" dirty="0"/>
              <a:t>Outliers</a:t>
            </a:r>
            <a:endParaRPr lang="en-IL" sz="4500" b="1" u="sng" dirty="0"/>
          </a:p>
        </p:txBody>
      </p:sp>
      <p:sp>
        <p:nvSpPr>
          <p:cNvPr id="3" name="Content Placeholder 2">
            <a:extLst>
              <a:ext uri="{FF2B5EF4-FFF2-40B4-BE49-F238E27FC236}">
                <a16:creationId xmlns:a16="http://schemas.microsoft.com/office/drawing/2014/main" id="{F9014DD9-9CB0-3085-2649-6417FCE3724F}"/>
              </a:ext>
            </a:extLst>
          </p:cNvPr>
          <p:cNvSpPr>
            <a:spLocks noGrp="1"/>
          </p:cNvSpPr>
          <p:nvPr>
            <p:ph idx="1"/>
          </p:nvPr>
        </p:nvSpPr>
        <p:spPr>
          <a:xfrm>
            <a:off x="1472214" y="1465509"/>
            <a:ext cx="10696575" cy="529566"/>
          </a:xfrm>
        </p:spPr>
        <p:txBody>
          <a:bodyPr>
            <a:normAutofit/>
          </a:bodyPr>
          <a:lstStyle/>
          <a:p>
            <a:r>
              <a:rPr lang="en-US" dirty="0"/>
              <a:t>Outliers were found in two attributes – the cheapest price and flight duration</a:t>
            </a:r>
            <a:endParaRPr lang="en-IL" dirty="0"/>
          </a:p>
        </p:txBody>
      </p:sp>
      <p:pic>
        <p:nvPicPr>
          <p:cNvPr id="5" name="Picture 4">
            <a:extLst>
              <a:ext uri="{FF2B5EF4-FFF2-40B4-BE49-F238E27FC236}">
                <a16:creationId xmlns:a16="http://schemas.microsoft.com/office/drawing/2014/main" id="{F9896B8C-51C5-81F0-56CE-FCB29E7D07BD}"/>
              </a:ext>
            </a:extLst>
          </p:cNvPr>
          <p:cNvPicPr>
            <a:picLocks noChangeAspect="1"/>
          </p:cNvPicPr>
          <p:nvPr/>
        </p:nvPicPr>
        <p:blipFill>
          <a:blip r:embed="rId4"/>
          <a:stretch>
            <a:fillRect/>
          </a:stretch>
        </p:blipFill>
        <p:spPr>
          <a:xfrm>
            <a:off x="1877655" y="2562751"/>
            <a:ext cx="4743233" cy="3747865"/>
          </a:xfrm>
          <a:prstGeom prst="rect">
            <a:avLst/>
          </a:prstGeom>
        </p:spPr>
      </p:pic>
      <p:sp>
        <p:nvSpPr>
          <p:cNvPr id="6" name="Rectangle 5">
            <a:extLst>
              <a:ext uri="{FF2B5EF4-FFF2-40B4-BE49-F238E27FC236}">
                <a16:creationId xmlns:a16="http://schemas.microsoft.com/office/drawing/2014/main" id="{CD093FCA-2B0B-EAF5-66A5-A50074A6445B}"/>
              </a:ext>
            </a:extLst>
          </p:cNvPr>
          <p:cNvSpPr/>
          <p:nvPr/>
        </p:nvSpPr>
        <p:spPr>
          <a:xfrm>
            <a:off x="2697165" y="2011073"/>
            <a:ext cx="3315446" cy="535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Cheapest</a:t>
            </a:r>
            <a:r>
              <a:rPr lang="en-US" dirty="0"/>
              <a:t> </a:t>
            </a:r>
            <a:r>
              <a:rPr lang="en-US" sz="2000" b="1" dirty="0"/>
              <a:t>Prices</a:t>
            </a:r>
            <a:endParaRPr lang="en-IL" sz="2000" b="1" dirty="0"/>
          </a:p>
        </p:txBody>
      </p:sp>
      <p:pic>
        <p:nvPicPr>
          <p:cNvPr id="10" name="Picture 9">
            <a:extLst>
              <a:ext uri="{FF2B5EF4-FFF2-40B4-BE49-F238E27FC236}">
                <a16:creationId xmlns:a16="http://schemas.microsoft.com/office/drawing/2014/main" id="{DF1C1533-ECF9-739E-C161-CB9BD75B5778}"/>
              </a:ext>
            </a:extLst>
          </p:cNvPr>
          <p:cNvPicPr>
            <a:picLocks noChangeAspect="1"/>
          </p:cNvPicPr>
          <p:nvPr/>
        </p:nvPicPr>
        <p:blipFill>
          <a:blip r:embed="rId5"/>
          <a:stretch>
            <a:fillRect/>
          </a:stretch>
        </p:blipFill>
        <p:spPr>
          <a:xfrm>
            <a:off x="7057279" y="2585690"/>
            <a:ext cx="5022578" cy="3701985"/>
          </a:xfrm>
          <a:prstGeom prst="rect">
            <a:avLst/>
          </a:prstGeom>
        </p:spPr>
      </p:pic>
      <p:sp>
        <p:nvSpPr>
          <p:cNvPr id="11" name="Rectangle 10">
            <a:extLst>
              <a:ext uri="{FF2B5EF4-FFF2-40B4-BE49-F238E27FC236}">
                <a16:creationId xmlns:a16="http://schemas.microsoft.com/office/drawing/2014/main" id="{23B1BCD8-BCBB-943D-1282-1593324743DE}"/>
              </a:ext>
            </a:extLst>
          </p:cNvPr>
          <p:cNvSpPr/>
          <p:nvPr/>
        </p:nvSpPr>
        <p:spPr>
          <a:xfrm>
            <a:off x="8188816" y="2011073"/>
            <a:ext cx="3315445" cy="5295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Flight Durations</a:t>
            </a:r>
            <a:endParaRPr lang="en-IL" sz="2000" b="1" dirty="0"/>
          </a:p>
        </p:txBody>
      </p:sp>
      <p:pic>
        <p:nvPicPr>
          <p:cNvPr id="28" name="Video 27">
            <a:hlinkClick r:id="" action="ppaction://media"/>
            <a:extLst>
              <a:ext uri="{FF2B5EF4-FFF2-40B4-BE49-F238E27FC236}">
                <a16:creationId xmlns:a16="http://schemas.microsoft.com/office/drawing/2014/main" id="{4BD2D069-468C-C217-9EF3-FC7B6F55F85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1897762" y="6563762"/>
            <a:ext cx="211942" cy="211942"/>
          </a:xfrm>
          <a:prstGeom prst="ellipse">
            <a:avLst/>
          </a:prstGeom>
        </p:spPr>
      </p:pic>
    </p:spTree>
    <p:extLst>
      <p:ext uri="{BB962C8B-B14F-4D97-AF65-F5344CB8AC3E}">
        <p14:creationId xmlns:p14="http://schemas.microsoft.com/office/powerpoint/2010/main" val="3150771583"/>
      </p:ext>
    </p:extLst>
  </p:cSld>
  <p:clrMapOvr>
    <a:masterClrMapping/>
  </p:clrMapOvr>
  <mc:AlternateContent xmlns:mc="http://schemas.openxmlformats.org/markup-compatibility/2006" xmlns:p14="http://schemas.microsoft.com/office/powerpoint/2010/main">
    <mc:Choice Requires="p14">
      <p:transition spd="slow" p14:dur="2000" advTm="35181"/>
    </mc:Choice>
    <mc:Fallback xmlns="">
      <p:transition spd="slow" advTm="35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3BAC98-245C-6E62-DADE-7D1AF17907F8}"/>
              </a:ext>
            </a:extLst>
          </p:cNvPr>
          <p:cNvSpPr/>
          <p:nvPr/>
        </p:nvSpPr>
        <p:spPr>
          <a:xfrm>
            <a:off x="2164080" y="1386840"/>
            <a:ext cx="7414260" cy="34975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dirty="0"/>
              <a:t>EDA/Visualization</a:t>
            </a:r>
            <a:endParaRPr lang="en-IL" sz="7200" b="1" dirty="0"/>
          </a:p>
        </p:txBody>
      </p:sp>
      <p:pic>
        <p:nvPicPr>
          <p:cNvPr id="6" name="Video 5">
            <a:hlinkClick r:id="" action="ppaction://media"/>
            <a:extLst>
              <a:ext uri="{FF2B5EF4-FFF2-40B4-BE49-F238E27FC236}">
                <a16:creationId xmlns:a16="http://schemas.microsoft.com/office/drawing/2014/main" id="{705AA7FB-3CF4-06C4-C288-E3E4C97A297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12500" r="12500"/>
          <a:stretch>
            <a:fillRect/>
          </a:stretch>
        </p:blipFill>
        <p:spPr>
          <a:xfrm>
            <a:off x="12006404" y="6672404"/>
            <a:ext cx="103300" cy="103300"/>
          </a:xfrm>
          <a:prstGeom prst="ellipse">
            <a:avLst/>
          </a:prstGeom>
        </p:spPr>
      </p:pic>
    </p:spTree>
    <p:extLst>
      <p:ext uri="{BB962C8B-B14F-4D97-AF65-F5344CB8AC3E}">
        <p14:creationId xmlns:p14="http://schemas.microsoft.com/office/powerpoint/2010/main" val="3270289927"/>
      </p:ext>
    </p:extLst>
  </p:cSld>
  <p:clrMapOvr>
    <a:masterClrMapping/>
  </p:clrMapOvr>
  <mc:AlternateContent xmlns:mc="http://schemas.openxmlformats.org/markup-compatibility/2006" xmlns:p14="http://schemas.microsoft.com/office/powerpoint/2010/main">
    <mc:Choice Requires="p14">
      <p:transition spd="slow" p14:dur="2000" advTm="1590"/>
    </mc:Choice>
    <mc:Fallback xmlns="">
      <p:transition spd="slow" advTm="1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304D9-D798-86A4-75DE-A08468FD0FFC}"/>
              </a:ext>
            </a:extLst>
          </p:cNvPr>
          <p:cNvSpPr>
            <a:spLocks noGrp="1"/>
          </p:cNvSpPr>
          <p:nvPr>
            <p:ph type="title"/>
          </p:nvPr>
        </p:nvSpPr>
        <p:spPr>
          <a:xfrm>
            <a:off x="3628736" y="420543"/>
            <a:ext cx="4934527" cy="1325563"/>
          </a:xfrm>
        </p:spPr>
        <p:txBody>
          <a:bodyPr>
            <a:normAutofit/>
          </a:bodyPr>
          <a:lstStyle/>
          <a:p>
            <a:r>
              <a:rPr lang="en-US" dirty="0"/>
              <a:t>The Cheapest Prices</a:t>
            </a:r>
            <a:endParaRPr lang="en-IL" dirty="0"/>
          </a:p>
        </p:txBody>
      </p:sp>
      <p:pic>
        <p:nvPicPr>
          <p:cNvPr id="5" name="Picture 4">
            <a:extLst>
              <a:ext uri="{FF2B5EF4-FFF2-40B4-BE49-F238E27FC236}">
                <a16:creationId xmlns:a16="http://schemas.microsoft.com/office/drawing/2014/main" id="{43A39D80-E0BF-172D-46B3-C054AB395C3A}"/>
              </a:ext>
            </a:extLst>
          </p:cNvPr>
          <p:cNvPicPr>
            <a:picLocks noChangeAspect="1"/>
          </p:cNvPicPr>
          <p:nvPr/>
        </p:nvPicPr>
        <p:blipFill>
          <a:blip r:embed="rId4"/>
          <a:stretch>
            <a:fillRect/>
          </a:stretch>
        </p:blipFill>
        <p:spPr>
          <a:xfrm>
            <a:off x="1700991" y="2370416"/>
            <a:ext cx="4799318" cy="3596730"/>
          </a:xfrm>
          <a:prstGeom prst="rect">
            <a:avLst/>
          </a:prstGeom>
        </p:spPr>
      </p:pic>
      <p:pic>
        <p:nvPicPr>
          <p:cNvPr id="7" name="Picture 6">
            <a:extLst>
              <a:ext uri="{FF2B5EF4-FFF2-40B4-BE49-F238E27FC236}">
                <a16:creationId xmlns:a16="http://schemas.microsoft.com/office/drawing/2014/main" id="{054588D5-DF3F-A740-602F-01A095FD74A9}"/>
              </a:ext>
            </a:extLst>
          </p:cNvPr>
          <p:cNvPicPr>
            <a:picLocks noChangeAspect="1"/>
          </p:cNvPicPr>
          <p:nvPr/>
        </p:nvPicPr>
        <p:blipFill>
          <a:blip r:embed="rId5"/>
          <a:stretch>
            <a:fillRect/>
          </a:stretch>
        </p:blipFill>
        <p:spPr>
          <a:xfrm>
            <a:off x="7169769" y="2370416"/>
            <a:ext cx="4165339" cy="3600193"/>
          </a:xfrm>
          <a:prstGeom prst="rect">
            <a:avLst/>
          </a:prstGeom>
        </p:spPr>
      </p:pic>
      <p:sp>
        <p:nvSpPr>
          <p:cNvPr id="13" name="TextBox 12">
            <a:extLst>
              <a:ext uri="{FF2B5EF4-FFF2-40B4-BE49-F238E27FC236}">
                <a16:creationId xmlns:a16="http://schemas.microsoft.com/office/drawing/2014/main" id="{1CD5BC18-3F0F-15F8-5915-C144870C2BC8}"/>
              </a:ext>
            </a:extLst>
          </p:cNvPr>
          <p:cNvSpPr txBox="1"/>
          <p:nvPr/>
        </p:nvSpPr>
        <p:spPr>
          <a:xfrm>
            <a:off x="1976060" y="1536059"/>
            <a:ext cx="9048498" cy="646331"/>
          </a:xfrm>
          <a:prstGeom prst="rect">
            <a:avLst/>
          </a:prstGeom>
          <a:noFill/>
        </p:spPr>
        <p:txBody>
          <a:bodyPr wrap="square">
            <a:spAutoFit/>
          </a:bodyPr>
          <a:lstStyle/>
          <a:p>
            <a:pPr marL="285750" indent="-285750">
              <a:buClr>
                <a:schemeClr val="accent1">
                  <a:lumMod val="75000"/>
                </a:schemeClr>
              </a:buClr>
              <a:buSzPct val="145000"/>
              <a:buFont typeface="Arial" panose="020B0604020202020204" pitchFamily="34" charset="0"/>
              <a:buChar char="•"/>
            </a:pPr>
            <a:r>
              <a:rPr lang="en-US" dirty="0"/>
              <a:t>This graph shows information about all of the flight prices after removing the outliers. We can see properties like the amount of different prices, the maximum price, etc. </a:t>
            </a:r>
            <a:endParaRPr lang="en-IL" dirty="0"/>
          </a:p>
        </p:txBody>
      </p:sp>
      <p:pic>
        <p:nvPicPr>
          <p:cNvPr id="14" name="Audio 13">
            <a:hlinkClick r:id="" action="ppaction://media"/>
            <a:extLst>
              <a:ext uri="{FF2B5EF4-FFF2-40B4-BE49-F238E27FC236}">
                <a16:creationId xmlns:a16="http://schemas.microsoft.com/office/drawing/2014/main" id="{98FB532A-3184-3C3D-0C5D-A8F363A64C9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78421950"/>
      </p:ext>
    </p:extLst>
  </p:cSld>
  <p:clrMapOvr>
    <a:masterClrMapping/>
  </p:clrMapOvr>
  <mc:AlternateContent xmlns:mc="http://schemas.openxmlformats.org/markup-compatibility/2006" xmlns:p14="http://schemas.microsoft.com/office/powerpoint/2010/main">
    <mc:Choice Requires="p14">
      <p:transition spd="slow" p14:dur="2000" advTm="20933"/>
    </mc:Choice>
    <mc:Fallback xmlns="">
      <p:transition spd="slow" advTm="20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E0C0C-A64A-B52E-1946-F5689A6878C2}"/>
              </a:ext>
            </a:extLst>
          </p:cNvPr>
          <p:cNvSpPr>
            <a:spLocks noGrp="1"/>
          </p:cNvSpPr>
          <p:nvPr>
            <p:ph type="title"/>
          </p:nvPr>
        </p:nvSpPr>
        <p:spPr>
          <a:xfrm>
            <a:off x="1528314" y="339247"/>
            <a:ext cx="10515600" cy="715530"/>
          </a:xfrm>
        </p:spPr>
        <p:txBody>
          <a:bodyPr>
            <a:noAutofit/>
          </a:bodyPr>
          <a:lstStyle/>
          <a:p>
            <a:r>
              <a:rPr lang="en-US" b="1" u="sng" dirty="0"/>
              <a:t>Visualizing the Amount of Flights Per Attribute</a:t>
            </a:r>
            <a:endParaRPr lang="en-IL" b="1" u="sng" dirty="0"/>
          </a:p>
        </p:txBody>
      </p:sp>
      <p:pic>
        <p:nvPicPr>
          <p:cNvPr id="5" name="Picture 4">
            <a:extLst>
              <a:ext uri="{FF2B5EF4-FFF2-40B4-BE49-F238E27FC236}">
                <a16:creationId xmlns:a16="http://schemas.microsoft.com/office/drawing/2014/main" id="{518F0C14-4824-5908-84BC-8709E643D284}"/>
              </a:ext>
            </a:extLst>
          </p:cNvPr>
          <p:cNvPicPr>
            <a:picLocks noChangeAspect="1"/>
          </p:cNvPicPr>
          <p:nvPr/>
        </p:nvPicPr>
        <p:blipFill>
          <a:blip r:embed="rId4"/>
          <a:stretch>
            <a:fillRect/>
          </a:stretch>
        </p:blipFill>
        <p:spPr>
          <a:xfrm>
            <a:off x="2349253" y="2288147"/>
            <a:ext cx="3565597" cy="2945771"/>
          </a:xfrm>
          <a:prstGeom prst="rect">
            <a:avLst/>
          </a:prstGeom>
        </p:spPr>
      </p:pic>
      <p:pic>
        <p:nvPicPr>
          <p:cNvPr id="7" name="Picture 6">
            <a:extLst>
              <a:ext uri="{FF2B5EF4-FFF2-40B4-BE49-F238E27FC236}">
                <a16:creationId xmlns:a16="http://schemas.microsoft.com/office/drawing/2014/main" id="{801FE940-EEBA-E985-ACE7-E25D7B5B82C5}"/>
              </a:ext>
            </a:extLst>
          </p:cNvPr>
          <p:cNvPicPr>
            <a:picLocks noChangeAspect="1"/>
          </p:cNvPicPr>
          <p:nvPr/>
        </p:nvPicPr>
        <p:blipFill>
          <a:blip r:embed="rId5"/>
          <a:stretch>
            <a:fillRect/>
          </a:stretch>
        </p:blipFill>
        <p:spPr>
          <a:xfrm>
            <a:off x="6560978" y="1054777"/>
            <a:ext cx="3863129" cy="2706256"/>
          </a:xfrm>
          <a:prstGeom prst="rect">
            <a:avLst/>
          </a:prstGeom>
        </p:spPr>
      </p:pic>
      <p:pic>
        <p:nvPicPr>
          <p:cNvPr id="11" name="Picture 10">
            <a:extLst>
              <a:ext uri="{FF2B5EF4-FFF2-40B4-BE49-F238E27FC236}">
                <a16:creationId xmlns:a16="http://schemas.microsoft.com/office/drawing/2014/main" id="{0DA147EB-4007-8971-2B31-BCAC6631778C}"/>
              </a:ext>
            </a:extLst>
          </p:cNvPr>
          <p:cNvPicPr>
            <a:picLocks noChangeAspect="1"/>
          </p:cNvPicPr>
          <p:nvPr/>
        </p:nvPicPr>
        <p:blipFill>
          <a:blip r:embed="rId6"/>
          <a:stretch>
            <a:fillRect/>
          </a:stretch>
        </p:blipFill>
        <p:spPr>
          <a:xfrm>
            <a:off x="6560978" y="3919566"/>
            <a:ext cx="3741839" cy="2817768"/>
          </a:xfrm>
          <a:prstGeom prst="rect">
            <a:avLst/>
          </a:prstGeom>
        </p:spPr>
      </p:pic>
      <p:pic>
        <p:nvPicPr>
          <p:cNvPr id="32" name="Audio 31">
            <a:hlinkClick r:id="" action="ppaction://media"/>
            <a:extLst>
              <a:ext uri="{FF2B5EF4-FFF2-40B4-BE49-F238E27FC236}">
                <a16:creationId xmlns:a16="http://schemas.microsoft.com/office/drawing/2014/main" id="{4A181B50-CDD4-55A0-5432-0B12047ED25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55499342"/>
      </p:ext>
    </p:extLst>
  </p:cSld>
  <p:clrMapOvr>
    <a:masterClrMapping/>
  </p:clrMapOvr>
  <mc:AlternateContent xmlns:mc="http://schemas.openxmlformats.org/markup-compatibility/2006" xmlns:p14="http://schemas.microsoft.com/office/powerpoint/2010/main">
    <mc:Choice Requires="p14">
      <p:transition spd="slow" p14:dur="2000" advTm="32381"/>
    </mc:Choice>
    <mc:Fallback xmlns="">
      <p:transition spd="slow" advTm="32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430E-6B52-70A1-2549-527835BEA1A9}"/>
              </a:ext>
            </a:extLst>
          </p:cNvPr>
          <p:cNvSpPr>
            <a:spLocks noGrp="1"/>
          </p:cNvSpPr>
          <p:nvPr>
            <p:ph type="title"/>
          </p:nvPr>
        </p:nvSpPr>
        <p:spPr>
          <a:xfrm>
            <a:off x="1717225" y="223458"/>
            <a:ext cx="10018713" cy="1223580"/>
          </a:xfrm>
        </p:spPr>
        <p:txBody>
          <a:bodyPr>
            <a:noAutofit/>
          </a:bodyPr>
          <a:lstStyle/>
          <a:p>
            <a:r>
              <a:rPr lang="en-US" b="1" u="sng" dirty="0"/>
              <a:t>Comparing Each Attribute to the Flight Price</a:t>
            </a:r>
            <a:endParaRPr lang="en-IL" b="1" u="sng" dirty="0"/>
          </a:p>
        </p:txBody>
      </p:sp>
      <p:sp>
        <p:nvSpPr>
          <p:cNvPr id="3" name="Content Placeholder 2">
            <a:extLst>
              <a:ext uri="{FF2B5EF4-FFF2-40B4-BE49-F238E27FC236}">
                <a16:creationId xmlns:a16="http://schemas.microsoft.com/office/drawing/2014/main" id="{7AA64F44-05D0-9B31-6905-D0330B658545}"/>
              </a:ext>
            </a:extLst>
          </p:cNvPr>
          <p:cNvSpPr>
            <a:spLocks noGrp="1"/>
          </p:cNvSpPr>
          <p:nvPr>
            <p:ph idx="1"/>
          </p:nvPr>
        </p:nvSpPr>
        <p:spPr>
          <a:xfrm>
            <a:off x="1542964" y="1288865"/>
            <a:ext cx="10515600" cy="559435"/>
          </a:xfrm>
        </p:spPr>
        <p:txBody>
          <a:bodyPr>
            <a:normAutofit fontScale="92500"/>
          </a:bodyPr>
          <a:lstStyle/>
          <a:p>
            <a:r>
              <a:rPr lang="en-US" sz="1800" dirty="0"/>
              <a:t>We found some attributes seem to affect the flight price while others do not according to the following graphs</a:t>
            </a:r>
            <a:endParaRPr lang="en-IL" sz="1800" dirty="0"/>
          </a:p>
        </p:txBody>
      </p:sp>
      <p:pic>
        <p:nvPicPr>
          <p:cNvPr id="5" name="Picture 4">
            <a:extLst>
              <a:ext uri="{FF2B5EF4-FFF2-40B4-BE49-F238E27FC236}">
                <a16:creationId xmlns:a16="http://schemas.microsoft.com/office/drawing/2014/main" id="{A2ABD37D-7B05-73A8-C334-34514FF4F817}"/>
              </a:ext>
            </a:extLst>
          </p:cNvPr>
          <p:cNvPicPr>
            <a:picLocks noChangeAspect="1"/>
          </p:cNvPicPr>
          <p:nvPr/>
        </p:nvPicPr>
        <p:blipFill>
          <a:blip r:embed="rId4"/>
          <a:stretch>
            <a:fillRect/>
          </a:stretch>
        </p:blipFill>
        <p:spPr>
          <a:xfrm>
            <a:off x="1339712" y="2270564"/>
            <a:ext cx="4567936" cy="1605050"/>
          </a:xfrm>
          <a:prstGeom prst="rect">
            <a:avLst/>
          </a:prstGeom>
        </p:spPr>
      </p:pic>
      <p:sp>
        <p:nvSpPr>
          <p:cNvPr id="7" name="Rectangle 6">
            <a:extLst>
              <a:ext uri="{FF2B5EF4-FFF2-40B4-BE49-F238E27FC236}">
                <a16:creationId xmlns:a16="http://schemas.microsoft.com/office/drawing/2014/main" id="{F2558C21-990D-DF1A-9C5A-67D7EEB41E1A}"/>
              </a:ext>
            </a:extLst>
          </p:cNvPr>
          <p:cNvSpPr/>
          <p:nvPr/>
        </p:nvSpPr>
        <p:spPr>
          <a:xfrm>
            <a:off x="1490210" y="1768664"/>
            <a:ext cx="4381502" cy="4648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Winter seems to be the cheapest season (as seen in red)</a:t>
            </a:r>
            <a:endParaRPr lang="en-IL" sz="1400" b="1" dirty="0"/>
          </a:p>
        </p:txBody>
      </p:sp>
      <p:pic>
        <p:nvPicPr>
          <p:cNvPr id="9" name="Picture 8">
            <a:extLst>
              <a:ext uri="{FF2B5EF4-FFF2-40B4-BE49-F238E27FC236}">
                <a16:creationId xmlns:a16="http://schemas.microsoft.com/office/drawing/2014/main" id="{0C0CDB14-47C1-0A52-AE4B-7BD144D58A9D}"/>
              </a:ext>
            </a:extLst>
          </p:cNvPr>
          <p:cNvPicPr>
            <a:picLocks noChangeAspect="1"/>
          </p:cNvPicPr>
          <p:nvPr/>
        </p:nvPicPr>
        <p:blipFill>
          <a:blip r:embed="rId5"/>
          <a:stretch>
            <a:fillRect/>
          </a:stretch>
        </p:blipFill>
        <p:spPr>
          <a:xfrm>
            <a:off x="6601795" y="2407564"/>
            <a:ext cx="4775230" cy="1641120"/>
          </a:xfrm>
          <a:prstGeom prst="rect">
            <a:avLst/>
          </a:prstGeom>
        </p:spPr>
      </p:pic>
      <p:sp>
        <p:nvSpPr>
          <p:cNvPr id="10" name="Rectangle 9">
            <a:extLst>
              <a:ext uri="{FF2B5EF4-FFF2-40B4-BE49-F238E27FC236}">
                <a16:creationId xmlns:a16="http://schemas.microsoft.com/office/drawing/2014/main" id="{8E47BDD4-521A-B424-72D8-ED89F5AFFAA6}"/>
              </a:ext>
            </a:extLst>
          </p:cNvPr>
          <p:cNvSpPr/>
          <p:nvPr/>
        </p:nvSpPr>
        <p:spPr>
          <a:xfrm>
            <a:off x="6800764" y="1784408"/>
            <a:ext cx="4462980" cy="5594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There is a slight elevation in ticket prices during a holiday (yellow)</a:t>
            </a:r>
            <a:endParaRPr lang="en-IL" sz="1400" b="1" dirty="0"/>
          </a:p>
        </p:txBody>
      </p:sp>
      <p:pic>
        <p:nvPicPr>
          <p:cNvPr id="12" name="Picture 11">
            <a:extLst>
              <a:ext uri="{FF2B5EF4-FFF2-40B4-BE49-F238E27FC236}">
                <a16:creationId xmlns:a16="http://schemas.microsoft.com/office/drawing/2014/main" id="{BA5830DB-174C-F84D-4FEB-E3ED6ABCC985}"/>
              </a:ext>
            </a:extLst>
          </p:cNvPr>
          <p:cNvPicPr>
            <a:picLocks noChangeAspect="1"/>
          </p:cNvPicPr>
          <p:nvPr/>
        </p:nvPicPr>
        <p:blipFill>
          <a:blip r:embed="rId6"/>
          <a:stretch>
            <a:fillRect/>
          </a:stretch>
        </p:blipFill>
        <p:spPr>
          <a:xfrm>
            <a:off x="1432929" y="4773207"/>
            <a:ext cx="4176578" cy="1786572"/>
          </a:xfrm>
          <a:prstGeom prst="rect">
            <a:avLst/>
          </a:prstGeom>
        </p:spPr>
      </p:pic>
      <p:sp>
        <p:nvSpPr>
          <p:cNvPr id="17" name="Rectangle 16">
            <a:extLst>
              <a:ext uri="{FF2B5EF4-FFF2-40B4-BE49-F238E27FC236}">
                <a16:creationId xmlns:a16="http://schemas.microsoft.com/office/drawing/2014/main" id="{35D7500C-2CE1-0683-78C1-934909CF8670}"/>
              </a:ext>
            </a:extLst>
          </p:cNvPr>
          <p:cNvSpPr/>
          <p:nvPr/>
        </p:nvSpPr>
        <p:spPr>
          <a:xfrm>
            <a:off x="1528180" y="4297878"/>
            <a:ext cx="3986075" cy="4439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The price is lower when the carry on bag included (red</a:t>
            </a:r>
            <a:endParaRPr lang="en-IL" sz="1400" b="1" dirty="0"/>
          </a:p>
        </p:txBody>
      </p:sp>
      <p:pic>
        <p:nvPicPr>
          <p:cNvPr id="19" name="Picture 18">
            <a:extLst>
              <a:ext uri="{FF2B5EF4-FFF2-40B4-BE49-F238E27FC236}">
                <a16:creationId xmlns:a16="http://schemas.microsoft.com/office/drawing/2014/main" id="{C4D7CC09-A205-4AD4-6B0B-B66A3E4F4944}"/>
              </a:ext>
            </a:extLst>
          </p:cNvPr>
          <p:cNvPicPr>
            <a:picLocks noChangeAspect="1"/>
          </p:cNvPicPr>
          <p:nvPr/>
        </p:nvPicPr>
        <p:blipFill>
          <a:blip r:embed="rId7"/>
          <a:stretch>
            <a:fillRect/>
          </a:stretch>
        </p:blipFill>
        <p:spPr>
          <a:xfrm>
            <a:off x="6677747" y="4773207"/>
            <a:ext cx="4689541" cy="1768562"/>
          </a:xfrm>
          <a:prstGeom prst="rect">
            <a:avLst/>
          </a:prstGeom>
        </p:spPr>
      </p:pic>
      <p:sp>
        <p:nvSpPr>
          <p:cNvPr id="20" name="Rectangle 19">
            <a:extLst>
              <a:ext uri="{FF2B5EF4-FFF2-40B4-BE49-F238E27FC236}">
                <a16:creationId xmlns:a16="http://schemas.microsoft.com/office/drawing/2014/main" id="{0F9D549D-1CF6-DA03-6C87-F58F68748D28}"/>
              </a:ext>
            </a:extLst>
          </p:cNvPr>
          <p:cNvSpPr/>
          <p:nvPr/>
        </p:nvSpPr>
        <p:spPr>
          <a:xfrm>
            <a:off x="6758939" y="4299802"/>
            <a:ext cx="4546630" cy="44390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The time of day doesn’t seem to have an influence on the price</a:t>
            </a:r>
            <a:endParaRPr lang="en-IL" sz="1400" b="1" dirty="0"/>
          </a:p>
        </p:txBody>
      </p:sp>
      <p:pic>
        <p:nvPicPr>
          <p:cNvPr id="30" name="Audio 29">
            <a:hlinkClick r:id="" action="ppaction://media"/>
            <a:extLst>
              <a:ext uri="{FF2B5EF4-FFF2-40B4-BE49-F238E27FC236}">
                <a16:creationId xmlns:a16="http://schemas.microsoft.com/office/drawing/2014/main" id="{50C400E0-A285-4FE4-FE40-ADAB7A9F3EB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63622573"/>
      </p:ext>
    </p:extLst>
  </p:cSld>
  <p:clrMapOvr>
    <a:masterClrMapping/>
  </p:clrMapOvr>
  <mc:AlternateContent xmlns:mc="http://schemas.openxmlformats.org/markup-compatibility/2006" xmlns:p14="http://schemas.microsoft.com/office/powerpoint/2010/main">
    <mc:Choice Requires="p14">
      <p:transition spd="slow" p14:dur="2000" advTm="23042"/>
    </mc:Choice>
    <mc:Fallback xmlns="">
      <p:transition spd="slow" advTm="23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5777D1-9925-423D-7FF4-9F5B80F92B97}"/>
              </a:ext>
            </a:extLst>
          </p:cNvPr>
          <p:cNvSpPr/>
          <p:nvPr/>
        </p:nvSpPr>
        <p:spPr>
          <a:xfrm>
            <a:off x="2138200" y="1904424"/>
            <a:ext cx="8040969" cy="34975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dirty="0"/>
              <a:t>Machine Learning</a:t>
            </a:r>
            <a:endParaRPr lang="en-IL" sz="7200" b="1" dirty="0"/>
          </a:p>
        </p:txBody>
      </p:sp>
    </p:spTree>
    <p:extLst>
      <p:ext uri="{BB962C8B-B14F-4D97-AF65-F5344CB8AC3E}">
        <p14:creationId xmlns:p14="http://schemas.microsoft.com/office/powerpoint/2010/main" val="636384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CDD3-D0B7-E1E9-835B-8FC6F524E2D7}"/>
              </a:ext>
            </a:extLst>
          </p:cNvPr>
          <p:cNvSpPr>
            <a:spLocks noGrp="1"/>
          </p:cNvSpPr>
          <p:nvPr>
            <p:ph type="title"/>
          </p:nvPr>
        </p:nvSpPr>
        <p:spPr>
          <a:xfrm>
            <a:off x="1605079" y="513272"/>
            <a:ext cx="10018713" cy="961845"/>
          </a:xfrm>
        </p:spPr>
        <p:txBody>
          <a:bodyPr>
            <a:normAutofit/>
          </a:bodyPr>
          <a:lstStyle/>
          <a:p>
            <a:pPr algn="ctr"/>
            <a:r>
              <a:rPr lang="en-US" sz="4500" b="1" u="sng" dirty="0"/>
              <a:t>Background Info</a:t>
            </a:r>
            <a:endParaRPr lang="en-IL" sz="4500" b="1" u="sng" dirty="0"/>
          </a:p>
        </p:txBody>
      </p:sp>
      <p:sp>
        <p:nvSpPr>
          <p:cNvPr id="3" name="Content Placeholder 2">
            <a:extLst>
              <a:ext uri="{FF2B5EF4-FFF2-40B4-BE49-F238E27FC236}">
                <a16:creationId xmlns:a16="http://schemas.microsoft.com/office/drawing/2014/main" id="{2D0F4F82-B559-FC82-919B-364F55D558B4}"/>
              </a:ext>
            </a:extLst>
          </p:cNvPr>
          <p:cNvSpPr>
            <a:spLocks noGrp="1"/>
          </p:cNvSpPr>
          <p:nvPr>
            <p:ph idx="1"/>
          </p:nvPr>
        </p:nvSpPr>
        <p:spPr>
          <a:xfrm>
            <a:off x="1605079" y="1741098"/>
            <a:ext cx="10018713" cy="3375804"/>
          </a:xfrm>
        </p:spPr>
        <p:txBody>
          <a:bodyPr>
            <a:normAutofit fontScale="77500" lnSpcReduction="20000"/>
          </a:bodyPr>
          <a:lstStyle/>
          <a:p>
            <a:r>
              <a:rPr lang="en-US" dirty="0"/>
              <a:t>Each model was built on three different versions of the data frame to compare their accuracies:</a:t>
            </a:r>
          </a:p>
          <a:p>
            <a:pPr lvl="1"/>
            <a:r>
              <a:rPr lang="en-US" dirty="0"/>
              <a:t>Df1 – Solving the regression problem, flight prices and durations are numeric values</a:t>
            </a:r>
          </a:p>
          <a:p>
            <a:pPr lvl="1"/>
            <a:r>
              <a:rPr lang="en-US" dirty="0"/>
              <a:t>Df2 – Solving the classification problem, flight prices are categorized into 5 categories</a:t>
            </a:r>
          </a:p>
          <a:p>
            <a:pPr lvl="1"/>
            <a:r>
              <a:rPr lang="en-US" dirty="0"/>
              <a:t>Df3 – Solving the classification problem, both Flight durations and prices are categorized into 5 categories each</a:t>
            </a:r>
          </a:p>
          <a:p>
            <a:pPr lvl="1"/>
            <a:endParaRPr lang="en-US" dirty="0"/>
          </a:p>
          <a:p>
            <a:r>
              <a:rPr lang="en-US" dirty="0"/>
              <a:t>Each model will calculate the following:</a:t>
            </a:r>
          </a:p>
          <a:p>
            <a:pPr lvl="1"/>
            <a:r>
              <a:rPr lang="en-US" dirty="0"/>
              <a:t>MSE</a:t>
            </a:r>
          </a:p>
          <a:p>
            <a:pPr lvl="1"/>
            <a:r>
              <a:rPr lang="en-US" dirty="0"/>
              <a:t>The model’s accuracy</a:t>
            </a:r>
          </a:p>
          <a:p>
            <a:pPr lvl="1"/>
            <a:r>
              <a:rPr lang="en-US" dirty="0"/>
              <a:t>The random forest gives insight to feature importance</a:t>
            </a:r>
            <a:endParaRPr lang="en-IL" dirty="0"/>
          </a:p>
        </p:txBody>
      </p:sp>
      <p:pic>
        <p:nvPicPr>
          <p:cNvPr id="57" name="Audio 56">
            <a:hlinkClick r:id="" action="ppaction://media"/>
            <a:extLst>
              <a:ext uri="{FF2B5EF4-FFF2-40B4-BE49-F238E27FC236}">
                <a16:creationId xmlns:a16="http://schemas.microsoft.com/office/drawing/2014/main" id="{D1BB4326-426D-DC19-F280-504EB2E90C6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34554185"/>
      </p:ext>
    </p:extLst>
  </p:cSld>
  <p:clrMapOvr>
    <a:masterClrMapping/>
  </p:clrMapOvr>
  <mc:AlternateContent xmlns:mc="http://schemas.openxmlformats.org/markup-compatibility/2006" xmlns:p14="http://schemas.microsoft.com/office/powerpoint/2010/main">
    <mc:Choice Requires="p14">
      <p:transition spd="slow" p14:dur="2000" advTm="36433"/>
    </mc:Choice>
    <mc:Fallback xmlns="">
      <p:transition spd="slow" advTm="36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3BAC98-245C-6E62-DADE-7D1AF17907F8}"/>
              </a:ext>
            </a:extLst>
          </p:cNvPr>
          <p:cNvSpPr/>
          <p:nvPr/>
        </p:nvSpPr>
        <p:spPr>
          <a:xfrm>
            <a:off x="2293620" y="1897380"/>
            <a:ext cx="7414260" cy="34975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lnSpc>
                <a:spcPct val="80000"/>
              </a:lnSpc>
              <a:spcBef>
                <a:spcPct val="0"/>
              </a:spcBef>
              <a:spcAft>
                <a:spcPts val="600"/>
              </a:spcAft>
            </a:pPr>
            <a:r>
              <a:rPr lang="en-US" sz="7200" b="1" cap="all" spc="200" dirty="0">
                <a:ln w="3175" cmpd="sng">
                  <a:noFill/>
                </a:ln>
                <a:solidFill>
                  <a:schemeClr val="bg1"/>
                </a:solidFill>
                <a:latin typeface="+mj-lt"/>
                <a:ea typeface="+mj-ea"/>
                <a:cs typeface="+mj-cs"/>
              </a:rPr>
              <a:t>Introduction</a:t>
            </a:r>
          </a:p>
        </p:txBody>
      </p:sp>
      <p:pic>
        <p:nvPicPr>
          <p:cNvPr id="57" name="Video 56">
            <a:hlinkClick r:id="" action="ppaction://media"/>
            <a:extLst>
              <a:ext uri="{FF2B5EF4-FFF2-40B4-BE49-F238E27FC236}">
                <a16:creationId xmlns:a16="http://schemas.microsoft.com/office/drawing/2014/main" id="{8E88FA2F-3616-5804-02D5-80CEC5F241B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12500" r="12500"/>
          <a:stretch>
            <a:fillRect/>
          </a:stretch>
        </p:blipFill>
        <p:spPr>
          <a:xfrm>
            <a:off x="11970190" y="6636190"/>
            <a:ext cx="139514" cy="139514"/>
          </a:xfrm>
          <a:prstGeom prst="ellipse">
            <a:avLst/>
          </a:prstGeom>
        </p:spPr>
      </p:pic>
    </p:spTree>
    <p:extLst>
      <p:ext uri="{BB962C8B-B14F-4D97-AF65-F5344CB8AC3E}">
        <p14:creationId xmlns:p14="http://schemas.microsoft.com/office/powerpoint/2010/main" val="2991422625"/>
      </p:ext>
    </p:extLst>
  </p:cSld>
  <p:clrMapOvr>
    <a:masterClrMapping/>
  </p:clrMapOvr>
  <mc:AlternateContent xmlns:mc="http://schemas.openxmlformats.org/markup-compatibility/2006" xmlns:p14="http://schemas.microsoft.com/office/powerpoint/2010/main">
    <mc:Choice Requires="p14">
      <p:transition spd="slow" p14:dur="2000" advTm="1202"/>
    </mc:Choice>
    <mc:Fallback xmlns="">
      <p:transition spd="slow" advTm="1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7"/>
                </p:tgtEl>
              </p:cMediaNode>
            </p:video>
            <p:seq concurrent="1" nextAc="seek">
              <p:cTn id="8" restart="whenNotActive" fill="hold" evtFilter="cancelBubble" nodeType="interactiveSeq">
                <p:stCondLst>
                  <p:cond evt="onClick" delay="0">
                    <p:tgtEl>
                      <p:spTgt spid="5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7"/>
                                        </p:tgtEl>
                                      </p:cBhvr>
                                    </p:cmd>
                                  </p:childTnLst>
                                </p:cTn>
                              </p:par>
                            </p:childTnLst>
                          </p:cTn>
                        </p:par>
                      </p:childTnLst>
                    </p:cTn>
                  </p:par>
                </p:childTnLst>
              </p:cTn>
              <p:nextCondLst>
                <p:cond evt="onClick" delay="0">
                  <p:tgtEl>
                    <p:spTgt spid="5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CDD3-D0B7-E1E9-835B-8FC6F524E2D7}"/>
              </a:ext>
            </a:extLst>
          </p:cNvPr>
          <p:cNvSpPr>
            <a:spLocks noGrp="1"/>
          </p:cNvSpPr>
          <p:nvPr>
            <p:ph type="title"/>
          </p:nvPr>
        </p:nvSpPr>
        <p:spPr>
          <a:xfrm>
            <a:off x="1605079" y="513272"/>
            <a:ext cx="10018713" cy="961845"/>
          </a:xfrm>
        </p:spPr>
        <p:txBody>
          <a:bodyPr>
            <a:normAutofit/>
          </a:bodyPr>
          <a:lstStyle/>
          <a:p>
            <a:pPr algn="ctr"/>
            <a:r>
              <a:rPr lang="en-US" sz="4500" b="1" u="sng" dirty="0"/>
              <a:t>The Different Models</a:t>
            </a:r>
            <a:endParaRPr lang="en-IL" sz="4500" b="1" u="sng" dirty="0"/>
          </a:p>
        </p:txBody>
      </p:sp>
      <p:sp>
        <p:nvSpPr>
          <p:cNvPr id="3" name="Content Placeholder 2">
            <a:extLst>
              <a:ext uri="{FF2B5EF4-FFF2-40B4-BE49-F238E27FC236}">
                <a16:creationId xmlns:a16="http://schemas.microsoft.com/office/drawing/2014/main" id="{2D0F4F82-B559-FC82-919B-364F55D558B4}"/>
              </a:ext>
            </a:extLst>
          </p:cNvPr>
          <p:cNvSpPr>
            <a:spLocks noGrp="1"/>
          </p:cNvSpPr>
          <p:nvPr>
            <p:ph idx="1"/>
          </p:nvPr>
        </p:nvSpPr>
        <p:spPr>
          <a:xfrm>
            <a:off x="1605079" y="1741098"/>
            <a:ext cx="10018713" cy="3375804"/>
          </a:xfrm>
        </p:spPr>
        <p:txBody>
          <a:bodyPr>
            <a:normAutofit/>
          </a:bodyPr>
          <a:lstStyle/>
          <a:p>
            <a:r>
              <a:rPr lang="en-US" sz="2200" dirty="0"/>
              <a:t>Models Used:</a:t>
            </a:r>
          </a:p>
          <a:p>
            <a:pPr lvl="1"/>
            <a:r>
              <a:rPr lang="en-US" sz="2200" dirty="0"/>
              <a:t>Random Forest</a:t>
            </a:r>
          </a:p>
          <a:p>
            <a:pPr lvl="1"/>
            <a:r>
              <a:rPr lang="en-US" sz="2200" dirty="0"/>
              <a:t>Multinomial Naïve Bayes</a:t>
            </a:r>
          </a:p>
          <a:p>
            <a:pPr lvl="1"/>
            <a:r>
              <a:rPr lang="en-US" sz="2200" dirty="0"/>
              <a:t>Logistic Regression</a:t>
            </a:r>
          </a:p>
          <a:p>
            <a:pPr lvl="1"/>
            <a:r>
              <a:rPr lang="en-US" sz="2200" dirty="0"/>
              <a:t>Neural Network</a:t>
            </a:r>
          </a:p>
          <a:p>
            <a:pPr lvl="1"/>
            <a:r>
              <a:rPr lang="en-US" sz="2200" dirty="0"/>
              <a:t>KNN</a:t>
            </a:r>
          </a:p>
        </p:txBody>
      </p:sp>
      <p:pic>
        <p:nvPicPr>
          <p:cNvPr id="29" name="Audio 28">
            <a:hlinkClick r:id="" action="ppaction://media"/>
            <a:extLst>
              <a:ext uri="{FF2B5EF4-FFF2-40B4-BE49-F238E27FC236}">
                <a16:creationId xmlns:a16="http://schemas.microsoft.com/office/drawing/2014/main" id="{19865B7D-F395-91E5-BFEE-065E3FC9F52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99926698"/>
      </p:ext>
    </p:extLst>
  </p:cSld>
  <p:clrMapOvr>
    <a:masterClrMapping/>
  </p:clrMapOvr>
  <mc:AlternateContent xmlns:mc="http://schemas.openxmlformats.org/markup-compatibility/2006" xmlns:p14="http://schemas.microsoft.com/office/powerpoint/2010/main">
    <mc:Choice Requires="p14">
      <p:transition spd="slow" p14:dur="2000" advTm="6464"/>
    </mc:Choice>
    <mc:Fallback xmlns="">
      <p:transition spd="slow" advTm="6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E1603A-3A1D-86DE-B482-144909148C11}"/>
              </a:ext>
            </a:extLst>
          </p:cNvPr>
          <p:cNvSpPr/>
          <p:nvPr/>
        </p:nvSpPr>
        <p:spPr>
          <a:xfrm>
            <a:off x="2477076" y="1887171"/>
            <a:ext cx="8040969" cy="34975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t>Model Implementation and Performance Evaluation</a:t>
            </a:r>
            <a:endParaRPr lang="en-IL" sz="6000" b="1" dirty="0"/>
          </a:p>
        </p:txBody>
      </p:sp>
    </p:spTree>
    <p:extLst>
      <p:ext uri="{BB962C8B-B14F-4D97-AF65-F5344CB8AC3E}">
        <p14:creationId xmlns:p14="http://schemas.microsoft.com/office/powerpoint/2010/main" val="485191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74C3F-817A-E415-38A0-203859AFB812}"/>
              </a:ext>
            </a:extLst>
          </p:cNvPr>
          <p:cNvSpPr>
            <a:spLocks noGrp="1"/>
          </p:cNvSpPr>
          <p:nvPr>
            <p:ph type="title"/>
          </p:nvPr>
        </p:nvSpPr>
        <p:spPr>
          <a:xfrm>
            <a:off x="838200" y="143454"/>
            <a:ext cx="10515600" cy="632402"/>
          </a:xfrm>
        </p:spPr>
        <p:txBody>
          <a:bodyPr>
            <a:normAutofit fontScale="90000"/>
          </a:bodyPr>
          <a:lstStyle/>
          <a:p>
            <a:pPr algn="ctr"/>
            <a:r>
              <a:rPr lang="en-US" b="1" u="sng" dirty="0"/>
              <a:t>Random Forest</a:t>
            </a:r>
            <a:endParaRPr lang="en-IL" b="1" u="sng" dirty="0"/>
          </a:p>
        </p:txBody>
      </p:sp>
      <p:pic>
        <p:nvPicPr>
          <p:cNvPr id="5" name="Picture 4">
            <a:extLst>
              <a:ext uri="{FF2B5EF4-FFF2-40B4-BE49-F238E27FC236}">
                <a16:creationId xmlns:a16="http://schemas.microsoft.com/office/drawing/2014/main" id="{0F245D0D-23BA-7B7B-1961-34CADAC13412}"/>
              </a:ext>
            </a:extLst>
          </p:cNvPr>
          <p:cNvPicPr>
            <a:picLocks noChangeAspect="1"/>
          </p:cNvPicPr>
          <p:nvPr/>
        </p:nvPicPr>
        <p:blipFill rotWithShape="1">
          <a:blip r:embed="rId4"/>
          <a:srcRect t="10110"/>
          <a:stretch/>
        </p:blipFill>
        <p:spPr>
          <a:xfrm>
            <a:off x="1452559" y="963408"/>
            <a:ext cx="6148478" cy="1667522"/>
          </a:xfrm>
          <a:prstGeom prst="rect">
            <a:avLst/>
          </a:prstGeom>
        </p:spPr>
      </p:pic>
      <p:pic>
        <p:nvPicPr>
          <p:cNvPr id="7" name="Picture 6">
            <a:extLst>
              <a:ext uri="{FF2B5EF4-FFF2-40B4-BE49-F238E27FC236}">
                <a16:creationId xmlns:a16="http://schemas.microsoft.com/office/drawing/2014/main" id="{6A792917-8904-B5B4-D737-26BB0F999AED}"/>
              </a:ext>
            </a:extLst>
          </p:cNvPr>
          <p:cNvPicPr>
            <a:picLocks noChangeAspect="1"/>
          </p:cNvPicPr>
          <p:nvPr/>
        </p:nvPicPr>
        <p:blipFill rotWithShape="1">
          <a:blip r:embed="rId5"/>
          <a:srcRect t="11240"/>
          <a:stretch/>
        </p:blipFill>
        <p:spPr>
          <a:xfrm>
            <a:off x="5335571" y="2818482"/>
            <a:ext cx="6551352" cy="1667522"/>
          </a:xfrm>
          <a:prstGeom prst="rect">
            <a:avLst/>
          </a:prstGeom>
        </p:spPr>
      </p:pic>
      <p:pic>
        <p:nvPicPr>
          <p:cNvPr id="9" name="Picture 8">
            <a:extLst>
              <a:ext uri="{FF2B5EF4-FFF2-40B4-BE49-F238E27FC236}">
                <a16:creationId xmlns:a16="http://schemas.microsoft.com/office/drawing/2014/main" id="{D7C4F972-6D24-0A74-6CDC-3587A626AD72}"/>
              </a:ext>
            </a:extLst>
          </p:cNvPr>
          <p:cNvPicPr>
            <a:picLocks noChangeAspect="1"/>
          </p:cNvPicPr>
          <p:nvPr/>
        </p:nvPicPr>
        <p:blipFill>
          <a:blip r:embed="rId6"/>
          <a:stretch>
            <a:fillRect/>
          </a:stretch>
        </p:blipFill>
        <p:spPr>
          <a:xfrm>
            <a:off x="1538823" y="4796370"/>
            <a:ext cx="6288464" cy="1663133"/>
          </a:xfrm>
          <a:prstGeom prst="rect">
            <a:avLst/>
          </a:prstGeom>
        </p:spPr>
      </p:pic>
      <p:sp>
        <p:nvSpPr>
          <p:cNvPr id="13" name="Thought Bubble: Cloud 12">
            <a:extLst>
              <a:ext uri="{FF2B5EF4-FFF2-40B4-BE49-F238E27FC236}">
                <a16:creationId xmlns:a16="http://schemas.microsoft.com/office/drawing/2014/main" id="{5CCEE3CF-E98C-ABD3-6BB1-AAD0AD7B16CB}"/>
              </a:ext>
            </a:extLst>
          </p:cNvPr>
          <p:cNvSpPr/>
          <p:nvPr/>
        </p:nvSpPr>
        <p:spPr>
          <a:xfrm>
            <a:off x="8669270" y="963408"/>
            <a:ext cx="3217653" cy="1242203"/>
          </a:xfrm>
          <a:prstGeom prst="cloudCallout">
            <a:avLst>
              <a:gd name="adj1" fmla="val -57562"/>
              <a:gd name="adj2" fmla="val 5138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Df1 – Has the Highest Accuracy</a:t>
            </a:r>
            <a:endParaRPr lang="en-IL" dirty="0"/>
          </a:p>
        </p:txBody>
      </p:sp>
      <p:sp>
        <p:nvSpPr>
          <p:cNvPr id="15" name="Thought Bubble: Cloud 14">
            <a:extLst>
              <a:ext uri="{FF2B5EF4-FFF2-40B4-BE49-F238E27FC236}">
                <a16:creationId xmlns:a16="http://schemas.microsoft.com/office/drawing/2014/main" id="{52F419BF-5D94-EE5A-79BA-8F0C38455C46}"/>
              </a:ext>
            </a:extLst>
          </p:cNvPr>
          <p:cNvSpPr/>
          <p:nvPr/>
        </p:nvSpPr>
        <p:spPr>
          <a:xfrm>
            <a:off x="1237099" y="2941296"/>
            <a:ext cx="3217653" cy="1242203"/>
          </a:xfrm>
          <a:prstGeom prst="cloudCallout">
            <a:avLst>
              <a:gd name="adj1" fmla="val 61473"/>
              <a:gd name="adj2" fmla="val 402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Df2 – Cheapest Price Categorized</a:t>
            </a:r>
            <a:endParaRPr lang="en-IL" dirty="0"/>
          </a:p>
        </p:txBody>
      </p:sp>
      <p:sp>
        <p:nvSpPr>
          <p:cNvPr id="16" name="Thought Bubble: Cloud 15">
            <a:extLst>
              <a:ext uri="{FF2B5EF4-FFF2-40B4-BE49-F238E27FC236}">
                <a16:creationId xmlns:a16="http://schemas.microsoft.com/office/drawing/2014/main" id="{25CA319C-36E9-AA9F-5173-D2D28328AB53}"/>
              </a:ext>
            </a:extLst>
          </p:cNvPr>
          <p:cNvSpPr/>
          <p:nvPr/>
        </p:nvSpPr>
        <p:spPr>
          <a:xfrm>
            <a:off x="8885855" y="4934393"/>
            <a:ext cx="3217653" cy="1242203"/>
          </a:xfrm>
          <a:prstGeom prst="cloudCallout">
            <a:avLst>
              <a:gd name="adj1" fmla="val -61047"/>
              <a:gd name="adj2" fmla="val 5763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Df3 – Price and Duration </a:t>
            </a:r>
            <a:r>
              <a:rPr lang="en-US" dirty="0" err="1"/>
              <a:t>Catergorized</a:t>
            </a:r>
            <a:endParaRPr lang="en-IL" dirty="0"/>
          </a:p>
        </p:txBody>
      </p:sp>
      <p:pic>
        <p:nvPicPr>
          <p:cNvPr id="19" name="Audio 18">
            <a:hlinkClick r:id="" action="ppaction://media"/>
            <a:extLst>
              <a:ext uri="{FF2B5EF4-FFF2-40B4-BE49-F238E27FC236}">
                <a16:creationId xmlns:a16="http://schemas.microsoft.com/office/drawing/2014/main" id="{0C9C09DC-DC00-EB1F-2EFD-C03EED34ABC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10636169"/>
      </p:ext>
    </p:extLst>
  </p:cSld>
  <p:clrMapOvr>
    <a:masterClrMapping/>
  </p:clrMapOvr>
  <mc:AlternateContent xmlns:mc="http://schemas.openxmlformats.org/markup-compatibility/2006" xmlns:p14="http://schemas.microsoft.com/office/powerpoint/2010/main">
    <mc:Choice Requires="p14">
      <p:transition spd="slow" p14:dur="2000" advTm="15815"/>
    </mc:Choice>
    <mc:Fallback xmlns="">
      <p:transition spd="slow" advTm="15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C31F-CFA2-976A-CE24-180D28AEE312}"/>
              </a:ext>
            </a:extLst>
          </p:cNvPr>
          <p:cNvSpPr>
            <a:spLocks noGrp="1"/>
          </p:cNvSpPr>
          <p:nvPr>
            <p:ph type="title"/>
          </p:nvPr>
        </p:nvSpPr>
        <p:spPr>
          <a:xfrm>
            <a:off x="838200" y="175344"/>
            <a:ext cx="10515600" cy="721803"/>
          </a:xfrm>
        </p:spPr>
        <p:txBody>
          <a:bodyPr>
            <a:noAutofit/>
          </a:bodyPr>
          <a:lstStyle/>
          <a:p>
            <a:pPr algn="ctr"/>
            <a:r>
              <a:rPr lang="en-US" sz="4500" b="1" u="sng" dirty="0"/>
              <a:t>Multinomial Naïve Bayes</a:t>
            </a:r>
            <a:endParaRPr lang="en-IL" sz="4500" b="1" u="sng" dirty="0"/>
          </a:p>
        </p:txBody>
      </p:sp>
      <p:pic>
        <p:nvPicPr>
          <p:cNvPr id="5" name="Picture 4">
            <a:extLst>
              <a:ext uri="{FF2B5EF4-FFF2-40B4-BE49-F238E27FC236}">
                <a16:creationId xmlns:a16="http://schemas.microsoft.com/office/drawing/2014/main" id="{28C77D87-26DE-40D5-766F-EAA34A8251B7}"/>
              </a:ext>
            </a:extLst>
          </p:cNvPr>
          <p:cNvPicPr>
            <a:picLocks noChangeAspect="1"/>
          </p:cNvPicPr>
          <p:nvPr/>
        </p:nvPicPr>
        <p:blipFill>
          <a:blip r:embed="rId4"/>
          <a:stretch>
            <a:fillRect/>
          </a:stretch>
        </p:blipFill>
        <p:spPr>
          <a:xfrm>
            <a:off x="723898" y="1514470"/>
            <a:ext cx="7688240" cy="628366"/>
          </a:xfrm>
          <a:prstGeom prst="rect">
            <a:avLst/>
          </a:prstGeom>
        </p:spPr>
      </p:pic>
      <p:pic>
        <p:nvPicPr>
          <p:cNvPr id="7" name="Picture 6">
            <a:extLst>
              <a:ext uri="{FF2B5EF4-FFF2-40B4-BE49-F238E27FC236}">
                <a16:creationId xmlns:a16="http://schemas.microsoft.com/office/drawing/2014/main" id="{55C61F39-C2F5-23C9-CA3A-8ECB7EA1EEFD}"/>
              </a:ext>
            </a:extLst>
          </p:cNvPr>
          <p:cNvPicPr>
            <a:picLocks noChangeAspect="1"/>
          </p:cNvPicPr>
          <p:nvPr/>
        </p:nvPicPr>
        <p:blipFill>
          <a:blip r:embed="rId5"/>
          <a:stretch>
            <a:fillRect/>
          </a:stretch>
        </p:blipFill>
        <p:spPr>
          <a:xfrm>
            <a:off x="3883174" y="3319888"/>
            <a:ext cx="7784046" cy="628366"/>
          </a:xfrm>
          <a:prstGeom prst="rect">
            <a:avLst/>
          </a:prstGeom>
        </p:spPr>
      </p:pic>
      <p:pic>
        <p:nvPicPr>
          <p:cNvPr id="9" name="Picture 8">
            <a:extLst>
              <a:ext uri="{FF2B5EF4-FFF2-40B4-BE49-F238E27FC236}">
                <a16:creationId xmlns:a16="http://schemas.microsoft.com/office/drawing/2014/main" id="{1C2320A7-35DE-C270-3D4D-C9876B33647C}"/>
              </a:ext>
            </a:extLst>
          </p:cNvPr>
          <p:cNvPicPr>
            <a:picLocks noChangeAspect="1"/>
          </p:cNvPicPr>
          <p:nvPr/>
        </p:nvPicPr>
        <p:blipFill>
          <a:blip r:embed="rId6"/>
          <a:stretch>
            <a:fillRect/>
          </a:stretch>
        </p:blipFill>
        <p:spPr>
          <a:xfrm>
            <a:off x="838200" y="5125306"/>
            <a:ext cx="7446813" cy="628366"/>
          </a:xfrm>
          <a:prstGeom prst="rect">
            <a:avLst/>
          </a:prstGeom>
        </p:spPr>
      </p:pic>
      <p:sp>
        <p:nvSpPr>
          <p:cNvPr id="10" name="Thought Bubble: Cloud 9">
            <a:extLst>
              <a:ext uri="{FF2B5EF4-FFF2-40B4-BE49-F238E27FC236}">
                <a16:creationId xmlns:a16="http://schemas.microsoft.com/office/drawing/2014/main" id="{26AB9F15-24EE-5E1F-B2F3-7BFF03769784}"/>
              </a:ext>
            </a:extLst>
          </p:cNvPr>
          <p:cNvSpPr/>
          <p:nvPr/>
        </p:nvSpPr>
        <p:spPr>
          <a:xfrm>
            <a:off x="9080603" y="1012940"/>
            <a:ext cx="2941682" cy="1003060"/>
          </a:xfrm>
          <a:prstGeom prst="cloudCallout">
            <a:avLst>
              <a:gd name="adj1" fmla="val -57562"/>
              <a:gd name="adj2" fmla="val 5138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Df1 – Has the Highest Accuracy</a:t>
            </a:r>
            <a:endParaRPr lang="en-IL" dirty="0"/>
          </a:p>
        </p:txBody>
      </p:sp>
      <p:sp>
        <p:nvSpPr>
          <p:cNvPr id="11" name="Thought Bubble: Cloud 10">
            <a:extLst>
              <a:ext uri="{FF2B5EF4-FFF2-40B4-BE49-F238E27FC236}">
                <a16:creationId xmlns:a16="http://schemas.microsoft.com/office/drawing/2014/main" id="{3BF0A001-F214-0602-17D0-F1FE02702D08}"/>
              </a:ext>
            </a:extLst>
          </p:cNvPr>
          <p:cNvSpPr/>
          <p:nvPr/>
        </p:nvSpPr>
        <p:spPr>
          <a:xfrm>
            <a:off x="142447" y="2765402"/>
            <a:ext cx="3053335" cy="1108971"/>
          </a:xfrm>
          <a:prstGeom prst="cloudCallout">
            <a:avLst>
              <a:gd name="adj1" fmla="val 61473"/>
              <a:gd name="adj2" fmla="val 402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Df2 – Cheapest Price Categorized</a:t>
            </a:r>
            <a:endParaRPr lang="en-IL" dirty="0"/>
          </a:p>
        </p:txBody>
      </p:sp>
      <p:sp>
        <p:nvSpPr>
          <p:cNvPr id="12" name="Thought Bubble: Cloud 11">
            <a:extLst>
              <a:ext uri="{FF2B5EF4-FFF2-40B4-BE49-F238E27FC236}">
                <a16:creationId xmlns:a16="http://schemas.microsoft.com/office/drawing/2014/main" id="{E3A18AA3-1C75-1516-56AF-3AA0C128EA5D}"/>
              </a:ext>
            </a:extLst>
          </p:cNvPr>
          <p:cNvSpPr/>
          <p:nvPr/>
        </p:nvSpPr>
        <p:spPr>
          <a:xfrm>
            <a:off x="8547072" y="4750613"/>
            <a:ext cx="3475213" cy="1003060"/>
          </a:xfrm>
          <a:prstGeom prst="cloudCallout">
            <a:avLst>
              <a:gd name="adj1" fmla="val -61047"/>
              <a:gd name="adj2" fmla="val 5763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Df3 – Price and Duration Categorized</a:t>
            </a:r>
            <a:endParaRPr lang="en-IL" dirty="0"/>
          </a:p>
        </p:txBody>
      </p:sp>
      <p:pic>
        <p:nvPicPr>
          <p:cNvPr id="52" name="Audio 51">
            <a:hlinkClick r:id="" action="ppaction://media"/>
            <a:extLst>
              <a:ext uri="{FF2B5EF4-FFF2-40B4-BE49-F238E27FC236}">
                <a16:creationId xmlns:a16="http://schemas.microsoft.com/office/drawing/2014/main" id="{EBEB2B81-9566-59B1-E536-E1978A942A7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8761656"/>
      </p:ext>
    </p:extLst>
  </p:cSld>
  <p:clrMapOvr>
    <a:masterClrMapping/>
  </p:clrMapOvr>
  <mc:AlternateContent xmlns:mc="http://schemas.openxmlformats.org/markup-compatibility/2006" xmlns:p14="http://schemas.microsoft.com/office/powerpoint/2010/main">
    <mc:Choice Requires="p14">
      <p:transition spd="slow" p14:dur="2000" advTm="22296"/>
    </mc:Choice>
    <mc:Fallback xmlns="">
      <p:transition spd="slow" advTm="22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E117-0A3C-67F2-DF2D-0C2BC9CD91D9}"/>
              </a:ext>
            </a:extLst>
          </p:cNvPr>
          <p:cNvSpPr>
            <a:spLocks noGrp="1"/>
          </p:cNvSpPr>
          <p:nvPr>
            <p:ph type="title"/>
          </p:nvPr>
        </p:nvSpPr>
        <p:spPr>
          <a:xfrm>
            <a:off x="838200" y="365126"/>
            <a:ext cx="10515600" cy="704550"/>
          </a:xfrm>
        </p:spPr>
        <p:txBody>
          <a:bodyPr>
            <a:noAutofit/>
          </a:bodyPr>
          <a:lstStyle/>
          <a:p>
            <a:pPr algn="ctr"/>
            <a:r>
              <a:rPr lang="en-US" sz="4500" b="1" u="sng" dirty="0"/>
              <a:t>Logistic Regression</a:t>
            </a:r>
            <a:endParaRPr lang="en-IL" sz="4500" b="1" u="sng" dirty="0"/>
          </a:p>
        </p:txBody>
      </p:sp>
      <p:pic>
        <p:nvPicPr>
          <p:cNvPr id="5" name="Picture 4">
            <a:extLst>
              <a:ext uri="{FF2B5EF4-FFF2-40B4-BE49-F238E27FC236}">
                <a16:creationId xmlns:a16="http://schemas.microsoft.com/office/drawing/2014/main" id="{CD82F7D9-C078-6422-CDD1-0073BD1B23B8}"/>
              </a:ext>
            </a:extLst>
          </p:cNvPr>
          <p:cNvPicPr>
            <a:picLocks noChangeAspect="1"/>
          </p:cNvPicPr>
          <p:nvPr/>
        </p:nvPicPr>
        <p:blipFill>
          <a:blip r:embed="rId4"/>
          <a:stretch>
            <a:fillRect/>
          </a:stretch>
        </p:blipFill>
        <p:spPr>
          <a:xfrm>
            <a:off x="1285336" y="3076726"/>
            <a:ext cx="7556548" cy="665188"/>
          </a:xfrm>
          <a:prstGeom prst="rect">
            <a:avLst/>
          </a:prstGeom>
        </p:spPr>
      </p:pic>
      <p:pic>
        <p:nvPicPr>
          <p:cNvPr id="7" name="Picture 6">
            <a:extLst>
              <a:ext uri="{FF2B5EF4-FFF2-40B4-BE49-F238E27FC236}">
                <a16:creationId xmlns:a16="http://schemas.microsoft.com/office/drawing/2014/main" id="{F5DF86B2-6476-A876-7B8D-235259BF2225}"/>
              </a:ext>
            </a:extLst>
          </p:cNvPr>
          <p:cNvPicPr>
            <a:picLocks noChangeAspect="1"/>
          </p:cNvPicPr>
          <p:nvPr/>
        </p:nvPicPr>
        <p:blipFill>
          <a:blip r:embed="rId5"/>
          <a:stretch>
            <a:fillRect/>
          </a:stretch>
        </p:blipFill>
        <p:spPr>
          <a:xfrm>
            <a:off x="4183812" y="5081819"/>
            <a:ext cx="7719820" cy="667145"/>
          </a:xfrm>
          <a:prstGeom prst="rect">
            <a:avLst/>
          </a:prstGeom>
        </p:spPr>
      </p:pic>
      <p:sp>
        <p:nvSpPr>
          <p:cNvPr id="8" name="Speech Bubble: Oval 7">
            <a:extLst>
              <a:ext uri="{FF2B5EF4-FFF2-40B4-BE49-F238E27FC236}">
                <a16:creationId xmlns:a16="http://schemas.microsoft.com/office/drawing/2014/main" id="{571968ED-FD1A-C1FB-F1C0-BE0B1EA7A910}"/>
              </a:ext>
            </a:extLst>
          </p:cNvPr>
          <p:cNvSpPr/>
          <p:nvPr/>
        </p:nvSpPr>
        <p:spPr>
          <a:xfrm>
            <a:off x="9124793" y="1930617"/>
            <a:ext cx="2890982" cy="1317228"/>
          </a:xfrm>
          <a:prstGeom prst="wedgeEllipseCallout">
            <a:avLst>
              <a:gd name="adj1" fmla="val -57833"/>
              <a:gd name="adj2" fmla="val 5338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Df2 – Cheapest Price Categorized</a:t>
            </a:r>
            <a:endParaRPr lang="en-IL" dirty="0"/>
          </a:p>
        </p:txBody>
      </p:sp>
      <p:sp>
        <p:nvSpPr>
          <p:cNvPr id="9" name="Speech Bubble: Oval 8">
            <a:extLst>
              <a:ext uri="{FF2B5EF4-FFF2-40B4-BE49-F238E27FC236}">
                <a16:creationId xmlns:a16="http://schemas.microsoft.com/office/drawing/2014/main" id="{B708E245-F23B-CFFC-A691-00BD780B4F4C}"/>
              </a:ext>
            </a:extLst>
          </p:cNvPr>
          <p:cNvSpPr/>
          <p:nvPr/>
        </p:nvSpPr>
        <p:spPr>
          <a:xfrm>
            <a:off x="838200" y="4080579"/>
            <a:ext cx="2746083" cy="1280393"/>
          </a:xfrm>
          <a:prstGeom prst="wedgeEllipseCallout">
            <a:avLst>
              <a:gd name="adj1" fmla="val 65554"/>
              <a:gd name="adj2" fmla="val 494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Df3 – Price and Duration Categorized</a:t>
            </a:r>
            <a:endParaRPr lang="en-IL" dirty="0"/>
          </a:p>
        </p:txBody>
      </p:sp>
      <p:sp>
        <p:nvSpPr>
          <p:cNvPr id="10" name="TextBox 9">
            <a:extLst>
              <a:ext uri="{FF2B5EF4-FFF2-40B4-BE49-F238E27FC236}">
                <a16:creationId xmlns:a16="http://schemas.microsoft.com/office/drawing/2014/main" id="{5069FBC8-FCC8-A350-3A73-843807133B94}"/>
              </a:ext>
            </a:extLst>
          </p:cNvPr>
          <p:cNvSpPr txBox="1"/>
          <p:nvPr/>
        </p:nvSpPr>
        <p:spPr>
          <a:xfrm>
            <a:off x="1561381" y="1375440"/>
            <a:ext cx="7142672" cy="707886"/>
          </a:xfrm>
          <a:prstGeom prst="rect">
            <a:avLst/>
          </a:prstGeom>
          <a:noFill/>
        </p:spPr>
        <p:txBody>
          <a:bodyPr wrap="square" rtlCol="0">
            <a:spAutoFit/>
          </a:bodyPr>
          <a:lstStyle/>
          <a:p>
            <a:pPr marL="285750" indent="-285750">
              <a:buClr>
                <a:schemeClr val="accent1">
                  <a:lumMod val="75000"/>
                </a:schemeClr>
              </a:buClr>
              <a:buSzPct val="145000"/>
              <a:buFont typeface="Arial" panose="020B0604020202020204" pitchFamily="34" charset="0"/>
              <a:buChar char="•"/>
            </a:pPr>
            <a:r>
              <a:rPr lang="en-US" sz="2000" dirty="0"/>
              <a:t>The Logistic Regression Model did not work well with the first data frame (Df1). </a:t>
            </a:r>
            <a:endParaRPr lang="en-IL" sz="2000" dirty="0"/>
          </a:p>
        </p:txBody>
      </p:sp>
      <p:pic>
        <p:nvPicPr>
          <p:cNvPr id="26" name="Audio 25">
            <a:hlinkClick r:id="" action="ppaction://media"/>
            <a:extLst>
              <a:ext uri="{FF2B5EF4-FFF2-40B4-BE49-F238E27FC236}">
                <a16:creationId xmlns:a16="http://schemas.microsoft.com/office/drawing/2014/main" id="{A67DD56C-C810-1B76-AC32-8A73C356C06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94001353"/>
      </p:ext>
    </p:extLst>
  </p:cSld>
  <p:clrMapOvr>
    <a:masterClrMapping/>
  </p:clrMapOvr>
  <mc:AlternateContent xmlns:mc="http://schemas.openxmlformats.org/markup-compatibility/2006" xmlns:p14="http://schemas.microsoft.com/office/powerpoint/2010/main">
    <mc:Choice Requires="p14">
      <p:transition spd="slow" p14:dur="2000" advTm="16304"/>
    </mc:Choice>
    <mc:Fallback xmlns="">
      <p:transition spd="slow" advTm="16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0DCAA-E244-8043-529B-9C034F202DBF}"/>
              </a:ext>
            </a:extLst>
          </p:cNvPr>
          <p:cNvSpPr>
            <a:spLocks noGrp="1"/>
          </p:cNvSpPr>
          <p:nvPr>
            <p:ph type="title"/>
          </p:nvPr>
        </p:nvSpPr>
        <p:spPr>
          <a:xfrm>
            <a:off x="1662111" y="292101"/>
            <a:ext cx="10018713" cy="990600"/>
          </a:xfrm>
        </p:spPr>
        <p:txBody>
          <a:bodyPr>
            <a:normAutofit/>
          </a:bodyPr>
          <a:lstStyle/>
          <a:p>
            <a:r>
              <a:rPr lang="en-US" sz="4500" b="1" u="sng" dirty="0"/>
              <a:t>Neural Network</a:t>
            </a:r>
            <a:endParaRPr lang="en-IL" sz="4500" b="1" u="sng" dirty="0"/>
          </a:p>
        </p:txBody>
      </p:sp>
      <p:pic>
        <p:nvPicPr>
          <p:cNvPr id="17" name="Picture 16">
            <a:extLst>
              <a:ext uri="{FF2B5EF4-FFF2-40B4-BE49-F238E27FC236}">
                <a16:creationId xmlns:a16="http://schemas.microsoft.com/office/drawing/2014/main" id="{5DFA2037-F4D3-A82D-A9CD-D627A69F0C91}"/>
              </a:ext>
            </a:extLst>
          </p:cNvPr>
          <p:cNvPicPr>
            <a:picLocks noChangeAspect="1"/>
          </p:cNvPicPr>
          <p:nvPr/>
        </p:nvPicPr>
        <p:blipFill>
          <a:blip r:embed="rId4"/>
          <a:stretch>
            <a:fillRect/>
          </a:stretch>
        </p:blipFill>
        <p:spPr>
          <a:xfrm>
            <a:off x="4330913" y="4745004"/>
            <a:ext cx="7349911" cy="715995"/>
          </a:xfrm>
          <a:prstGeom prst="rect">
            <a:avLst/>
          </a:prstGeom>
        </p:spPr>
      </p:pic>
      <p:sp>
        <p:nvSpPr>
          <p:cNvPr id="18" name="Speech Bubble: Oval 17">
            <a:extLst>
              <a:ext uri="{FF2B5EF4-FFF2-40B4-BE49-F238E27FC236}">
                <a16:creationId xmlns:a16="http://schemas.microsoft.com/office/drawing/2014/main" id="{5252E4C7-0EAD-2EE5-22D8-A16DEEAFB2BB}"/>
              </a:ext>
            </a:extLst>
          </p:cNvPr>
          <p:cNvSpPr/>
          <p:nvPr/>
        </p:nvSpPr>
        <p:spPr>
          <a:xfrm>
            <a:off x="971550" y="4029010"/>
            <a:ext cx="2746083" cy="1280393"/>
          </a:xfrm>
          <a:prstGeom prst="wedgeEllipseCallout">
            <a:avLst>
              <a:gd name="adj1" fmla="val 65554"/>
              <a:gd name="adj2" fmla="val 494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Df3 – Price and Duration Categorized</a:t>
            </a:r>
            <a:endParaRPr lang="en-IL" dirty="0"/>
          </a:p>
        </p:txBody>
      </p:sp>
      <p:sp>
        <p:nvSpPr>
          <p:cNvPr id="19" name="Speech Bubble: Oval 18">
            <a:extLst>
              <a:ext uri="{FF2B5EF4-FFF2-40B4-BE49-F238E27FC236}">
                <a16:creationId xmlns:a16="http://schemas.microsoft.com/office/drawing/2014/main" id="{FFB3EC18-75E5-5A4D-60BE-2496D8866F7E}"/>
              </a:ext>
            </a:extLst>
          </p:cNvPr>
          <p:cNvSpPr/>
          <p:nvPr/>
        </p:nvSpPr>
        <p:spPr>
          <a:xfrm>
            <a:off x="8789842" y="1376397"/>
            <a:ext cx="2890982" cy="1317228"/>
          </a:xfrm>
          <a:prstGeom prst="wedgeEllipseCallout">
            <a:avLst>
              <a:gd name="adj1" fmla="val -72000"/>
              <a:gd name="adj2" fmla="val 3964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Df2 – Cheapest Price Categorized</a:t>
            </a:r>
            <a:endParaRPr lang="en-IL" dirty="0"/>
          </a:p>
        </p:txBody>
      </p:sp>
      <p:pic>
        <p:nvPicPr>
          <p:cNvPr id="21" name="Picture 20">
            <a:extLst>
              <a:ext uri="{FF2B5EF4-FFF2-40B4-BE49-F238E27FC236}">
                <a16:creationId xmlns:a16="http://schemas.microsoft.com/office/drawing/2014/main" id="{D87FF5FB-4D1A-322A-667E-842F863F3ECB}"/>
              </a:ext>
            </a:extLst>
          </p:cNvPr>
          <p:cNvPicPr>
            <a:picLocks noChangeAspect="1"/>
          </p:cNvPicPr>
          <p:nvPr/>
        </p:nvPicPr>
        <p:blipFill>
          <a:blip r:embed="rId5"/>
          <a:stretch>
            <a:fillRect/>
          </a:stretch>
        </p:blipFill>
        <p:spPr>
          <a:xfrm>
            <a:off x="1265295" y="2154612"/>
            <a:ext cx="6757271" cy="674378"/>
          </a:xfrm>
          <a:prstGeom prst="rect">
            <a:avLst/>
          </a:prstGeom>
        </p:spPr>
      </p:pic>
      <p:pic>
        <p:nvPicPr>
          <p:cNvPr id="20" name="Audio 19">
            <a:hlinkClick r:id="" action="ppaction://media"/>
            <a:extLst>
              <a:ext uri="{FF2B5EF4-FFF2-40B4-BE49-F238E27FC236}">
                <a16:creationId xmlns:a16="http://schemas.microsoft.com/office/drawing/2014/main" id="{50F5CCEB-D1E3-72D9-F776-2AF84E7E26E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2262920"/>
      </p:ext>
    </p:extLst>
  </p:cSld>
  <p:clrMapOvr>
    <a:masterClrMapping/>
  </p:clrMapOvr>
  <mc:AlternateContent xmlns:mc="http://schemas.openxmlformats.org/markup-compatibility/2006" xmlns:p14="http://schemas.microsoft.com/office/powerpoint/2010/main">
    <mc:Choice Requires="p14">
      <p:transition spd="slow" p14:dur="2000" advTm="16193"/>
    </mc:Choice>
    <mc:Fallback xmlns="">
      <p:transition spd="slow" advTm="16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DA59-8DFB-3DD8-D7FC-DC479ABC6728}"/>
              </a:ext>
            </a:extLst>
          </p:cNvPr>
          <p:cNvSpPr>
            <a:spLocks noGrp="1"/>
          </p:cNvSpPr>
          <p:nvPr>
            <p:ph type="title"/>
          </p:nvPr>
        </p:nvSpPr>
        <p:spPr>
          <a:xfrm>
            <a:off x="838200" y="365126"/>
            <a:ext cx="10515600" cy="773562"/>
          </a:xfrm>
        </p:spPr>
        <p:txBody>
          <a:bodyPr>
            <a:normAutofit/>
          </a:bodyPr>
          <a:lstStyle/>
          <a:p>
            <a:pPr algn="ctr"/>
            <a:r>
              <a:rPr lang="en-US" dirty="0"/>
              <a:t>KNN</a:t>
            </a:r>
            <a:endParaRPr lang="en-IL" dirty="0"/>
          </a:p>
        </p:txBody>
      </p:sp>
      <p:pic>
        <p:nvPicPr>
          <p:cNvPr id="5" name="Picture 4">
            <a:extLst>
              <a:ext uri="{FF2B5EF4-FFF2-40B4-BE49-F238E27FC236}">
                <a16:creationId xmlns:a16="http://schemas.microsoft.com/office/drawing/2014/main" id="{2E500C8D-0284-9DBF-B186-F4EADFB392A9}"/>
              </a:ext>
            </a:extLst>
          </p:cNvPr>
          <p:cNvPicPr>
            <a:picLocks noChangeAspect="1"/>
          </p:cNvPicPr>
          <p:nvPr/>
        </p:nvPicPr>
        <p:blipFill>
          <a:blip r:embed="rId4"/>
          <a:stretch>
            <a:fillRect/>
          </a:stretch>
        </p:blipFill>
        <p:spPr>
          <a:xfrm>
            <a:off x="353789" y="1529151"/>
            <a:ext cx="6269480" cy="844593"/>
          </a:xfrm>
          <a:prstGeom prst="rect">
            <a:avLst/>
          </a:prstGeom>
        </p:spPr>
      </p:pic>
      <p:pic>
        <p:nvPicPr>
          <p:cNvPr id="8" name="Picture 7">
            <a:extLst>
              <a:ext uri="{FF2B5EF4-FFF2-40B4-BE49-F238E27FC236}">
                <a16:creationId xmlns:a16="http://schemas.microsoft.com/office/drawing/2014/main" id="{CA866E95-D3BE-8E7E-F235-2A9E43E03701}"/>
              </a:ext>
            </a:extLst>
          </p:cNvPr>
          <p:cNvPicPr>
            <a:picLocks noChangeAspect="1"/>
          </p:cNvPicPr>
          <p:nvPr/>
        </p:nvPicPr>
        <p:blipFill>
          <a:blip r:embed="rId5"/>
          <a:stretch>
            <a:fillRect/>
          </a:stretch>
        </p:blipFill>
        <p:spPr>
          <a:xfrm>
            <a:off x="5158764" y="3389760"/>
            <a:ext cx="6188503" cy="773562"/>
          </a:xfrm>
          <a:prstGeom prst="rect">
            <a:avLst/>
          </a:prstGeom>
        </p:spPr>
      </p:pic>
      <p:pic>
        <p:nvPicPr>
          <p:cNvPr id="12" name="Picture 11">
            <a:extLst>
              <a:ext uri="{FF2B5EF4-FFF2-40B4-BE49-F238E27FC236}">
                <a16:creationId xmlns:a16="http://schemas.microsoft.com/office/drawing/2014/main" id="{ADE4CADF-D1B5-8C35-1834-8EC600F6BF44}"/>
              </a:ext>
            </a:extLst>
          </p:cNvPr>
          <p:cNvPicPr>
            <a:picLocks noChangeAspect="1"/>
          </p:cNvPicPr>
          <p:nvPr/>
        </p:nvPicPr>
        <p:blipFill>
          <a:blip r:embed="rId6"/>
          <a:stretch>
            <a:fillRect/>
          </a:stretch>
        </p:blipFill>
        <p:spPr>
          <a:xfrm>
            <a:off x="515902" y="5303140"/>
            <a:ext cx="5904324" cy="773561"/>
          </a:xfrm>
          <a:prstGeom prst="rect">
            <a:avLst/>
          </a:prstGeom>
        </p:spPr>
      </p:pic>
      <p:sp>
        <p:nvSpPr>
          <p:cNvPr id="13" name="Thought Bubble: Cloud 12">
            <a:extLst>
              <a:ext uri="{FF2B5EF4-FFF2-40B4-BE49-F238E27FC236}">
                <a16:creationId xmlns:a16="http://schemas.microsoft.com/office/drawing/2014/main" id="{0B933F88-7ECC-E5C5-E49D-4EEB834C400E}"/>
              </a:ext>
            </a:extLst>
          </p:cNvPr>
          <p:cNvSpPr/>
          <p:nvPr/>
        </p:nvSpPr>
        <p:spPr>
          <a:xfrm>
            <a:off x="7722857" y="955016"/>
            <a:ext cx="3492397" cy="1199688"/>
          </a:xfrm>
          <a:prstGeom prst="cloudCallout">
            <a:avLst>
              <a:gd name="adj1" fmla="val -57562"/>
              <a:gd name="adj2" fmla="val 5138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Df1 – Has the Highest Accuracy</a:t>
            </a:r>
            <a:endParaRPr lang="en-IL" dirty="0"/>
          </a:p>
        </p:txBody>
      </p:sp>
      <p:sp>
        <p:nvSpPr>
          <p:cNvPr id="14" name="Thought Bubble: Cloud 13">
            <a:extLst>
              <a:ext uri="{FF2B5EF4-FFF2-40B4-BE49-F238E27FC236}">
                <a16:creationId xmlns:a16="http://schemas.microsoft.com/office/drawing/2014/main" id="{638F4506-27FD-0D90-22C8-F3E11832C348}"/>
              </a:ext>
            </a:extLst>
          </p:cNvPr>
          <p:cNvSpPr/>
          <p:nvPr/>
        </p:nvSpPr>
        <p:spPr>
          <a:xfrm>
            <a:off x="844733" y="2779208"/>
            <a:ext cx="3459735" cy="1302682"/>
          </a:xfrm>
          <a:prstGeom prst="cloudCallout">
            <a:avLst>
              <a:gd name="adj1" fmla="val 61473"/>
              <a:gd name="adj2" fmla="val 402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Df2 – Cheapest Price Categorized</a:t>
            </a:r>
            <a:endParaRPr lang="en-IL" dirty="0"/>
          </a:p>
        </p:txBody>
      </p:sp>
      <p:sp>
        <p:nvSpPr>
          <p:cNvPr id="15" name="Thought Bubble: Cloud 14">
            <a:extLst>
              <a:ext uri="{FF2B5EF4-FFF2-40B4-BE49-F238E27FC236}">
                <a16:creationId xmlns:a16="http://schemas.microsoft.com/office/drawing/2014/main" id="{BD989F7E-AB13-53F5-7A31-F3727236A580}"/>
              </a:ext>
            </a:extLst>
          </p:cNvPr>
          <p:cNvSpPr/>
          <p:nvPr/>
        </p:nvSpPr>
        <p:spPr>
          <a:xfrm>
            <a:off x="7337108" y="4664364"/>
            <a:ext cx="3878146" cy="1238620"/>
          </a:xfrm>
          <a:prstGeom prst="cloudCallout">
            <a:avLst>
              <a:gd name="adj1" fmla="val -61047"/>
              <a:gd name="adj2" fmla="val 5763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Df3 – Price and Duration Categorized</a:t>
            </a:r>
            <a:endParaRPr lang="en-IL" dirty="0"/>
          </a:p>
        </p:txBody>
      </p:sp>
      <p:pic>
        <p:nvPicPr>
          <p:cNvPr id="22" name="Audio 21">
            <a:hlinkClick r:id="" action="ppaction://media"/>
            <a:extLst>
              <a:ext uri="{FF2B5EF4-FFF2-40B4-BE49-F238E27FC236}">
                <a16:creationId xmlns:a16="http://schemas.microsoft.com/office/drawing/2014/main" id="{5C14101A-F066-A1DE-2EA1-20B746DB41C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70043368"/>
      </p:ext>
    </p:extLst>
  </p:cSld>
  <p:clrMapOvr>
    <a:masterClrMapping/>
  </p:clrMapOvr>
  <mc:AlternateContent xmlns:mc="http://schemas.openxmlformats.org/markup-compatibility/2006" xmlns:p14="http://schemas.microsoft.com/office/powerpoint/2010/main">
    <mc:Choice Requires="p14">
      <p:transition spd="slow" p14:dur="2000" advTm="19825"/>
    </mc:Choice>
    <mc:Fallback xmlns="">
      <p:transition spd="slow" advTm="19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B3E1A-B734-9346-F766-5CA9C7775BFC}"/>
              </a:ext>
            </a:extLst>
          </p:cNvPr>
          <p:cNvSpPr>
            <a:spLocks noGrp="1"/>
          </p:cNvSpPr>
          <p:nvPr>
            <p:ph type="title"/>
          </p:nvPr>
        </p:nvSpPr>
        <p:spPr>
          <a:xfrm>
            <a:off x="1695450" y="266700"/>
            <a:ext cx="10331449" cy="1752599"/>
          </a:xfrm>
        </p:spPr>
        <p:txBody>
          <a:bodyPr/>
          <a:lstStyle/>
          <a:p>
            <a:r>
              <a:rPr lang="en-US" b="1" u="sng" dirty="0"/>
              <a:t>Model Prediction Conclusions: Random Forest</a:t>
            </a:r>
            <a:endParaRPr lang="en-IL" b="1" u="sng" dirty="0"/>
          </a:p>
        </p:txBody>
      </p:sp>
      <p:sp>
        <p:nvSpPr>
          <p:cNvPr id="3" name="Content Placeholder 2">
            <a:extLst>
              <a:ext uri="{FF2B5EF4-FFF2-40B4-BE49-F238E27FC236}">
                <a16:creationId xmlns:a16="http://schemas.microsoft.com/office/drawing/2014/main" id="{9ACCBA30-B059-E1C0-CD65-F2089A309E4D}"/>
              </a:ext>
            </a:extLst>
          </p:cNvPr>
          <p:cNvSpPr>
            <a:spLocks noGrp="1"/>
          </p:cNvSpPr>
          <p:nvPr>
            <p:ph idx="1"/>
          </p:nvPr>
        </p:nvSpPr>
        <p:spPr/>
        <p:txBody>
          <a:bodyPr/>
          <a:lstStyle/>
          <a:p>
            <a:r>
              <a:rPr lang="en-US" dirty="0"/>
              <a:t>The Random Forest gave the highest accuracy of 74% on the first data frame (Df1)</a:t>
            </a:r>
          </a:p>
          <a:p>
            <a:r>
              <a:rPr lang="en-US" dirty="0"/>
              <a:t>Feature Importance:</a:t>
            </a:r>
          </a:p>
          <a:p>
            <a:pPr lvl="1"/>
            <a:r>
              <a:rPr lang="en-US" dirty="0"/>
              <a:t>Winter is the cheapest season to fly </a:t>
            </a:r>
          </a:p>
          <a:p>
            <a:pPr lvl="1"/>
            <a:r>
              <a:rPr lang="en-US" dirty="0"/>
              <a:t>Carry on bags also seemed to lower the price according to the model. We believe that the carry on bag feature is the cheapest of all four flight features to be chosen from.</a:t>
            </a:r>
          </a:p>
          <a:p>
            <a:endParaRPr lang="en-US" dirty="0"/>
          </a:p>
          <a:p>
            <a:endParaRPr lang="en-IL" dirty="0"/>
          </a:p>
        </p:txBody>
      </p:sp>
      <p:pic>
        <p:nvPicPr>
          <p:cNvPr id="49" name="Audio 48">
            <a:hlinkClick r:id="" action="ppaction://media"/>
            <a:extLst>
              <a:ext uri="{FF2B5EF4-FFF2-40B4-BE49-F238E27FC236}">
                <a16:creationId xmlns:a16="http://schemas.microsoft.com/office/drawing/2014/main" id="{16A53EA3-A037-C248-CCE7-54AAFAB4750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58482922"/>
      </p:ext>
    </p:extLst>
  </p:cSld>
  <p:clrMapOvr>
    <a:masterClrMapping/>
  </p:clrMapOvr>
  <mc:AlternateContent xmlns:mc="http://schemas.openxmlformats.org/markup-compatibility/2006" xmlns:p14="http://schemas.microsoft.com/office/powerpoint/2010/main">
    <mc:Choice Requires="p14">
      <p:transition spd="slow" p14:dur="2000" advTm="22872"/>
    </mc:Choice>
    <mc:Fallback xmlns="">
      <p:transition spd="slow" advTm="22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ADBCA-CDC8-5D25-3233-3B04EF5963C4}"/>
              </a:ext>
            </a:extLst>
          </p:cNvPr>
          <p:cNvSpPr>
            <a:spLocks noGrp="1"/>
          </p:cNvSpPr>
          <p:nvPr>
            <p:ph type="title"/>
          </p:nvPr>
        </p:nvSpPr>
        <p:spPr>
          <a:xfrm>
            <a:off x="1855786" y="247650"/>
            <a:ext cx="10018713" cy="1076325"/>
          </a:xfrm>
        </p:spPr>
        <p:txBody>
          <a:bodyPr>
            <a:normAutofit fontScale="90000"/>
          </a:bodyPr>
          <a:lstStyle/>
          <a:p>
            <a:r>
              <a:rPr lang="en-US" b="1" u="sng" dirty="0"/>
              <a:t>Model Prediction Conclusions: Neural Network</a:t>
            </a:r>
            <a:endParaRPr lang="en-IL" dirty="0"/>
          </a:p>
        </p:txBody>
      </p:sp>
      <p:sp>
        <p:nvSpPr>
          <p:cNvPr id="3" name="Content Placeholder 2">
            <a:extLst>
              <a:ext uri="{FF2B5EF4-FFF2-40B4-BE49-F238E27FC236}">
                <a16:creationId xmlns:a16="http://schemas.microsoft.com/office/drawing/2014/main" id="{C0299940-123E-2830-94CD-B11BE4826C2D}"/>
              </a:ext>
            </a:extLst>
          </p:cNvPr>
          <p:cNvSpPr>
            <a:spLocks noGrp="1"/>
          </p:cNvSpPr>
          <p:nvPr>
            <p:ph idx="1"/>
          </p:nvPr>
        </p:nvSpPr>
        <p:spPr>
          <a:xfrm>
            <a:off x="1579560" y="2057399"/>
            <a:ext cx="10018713" cy="3124201"/>
          </a:xfrm>
        </p:spPr>
        <p:txBody>
          <a:bodyPr/>
          <a:lstStyle/>
          <a:p>
            <a:r>
              <a:rPr lang="en-US" dirty="0"/>
              <a:t>The Neural Network model gave the best accuracy for the second and third data frames:</a:t>
            </a:r>
          </a:p>
          <a:p>
            <a:pPr lvl="1"/>
            <a:r>
              <a:rPr lang="en-US" dirty="0"/>
              <a:t>Df2 = 69%</a:t>
            </a:r>
          </a:p>
          <a:p>
            <a:pPr lvl="1"/>
            <a:r>
              <a:rPr lang="en-US" dirty="0"/>
              <a:t>Df3 = 70%</a:t>
            </a:r>
          </a:p>
          <a:p>
            <a:r>
              <a:rPr lang="en-US" dirty="0"/>
              <a:t>The Neural Network was unable to handle the cheapest price and flight duration prior to being categorized into 5 groups each</a:t>
            </a:r>
          </a:p>
        </p:txBody>
      </p:sp>
      <p:pic>
        <p:nvPicPr>
          <p:cNvPr id="45" name="Audio 44">
            <a:hlinkClick r:id="" action="ppaction://media"/>
            <a:extLst>
              <a:ext uri="{FF2B5EF4-FFF2-40B4-BE49-F238E27FC236}">
                <a16:creationId xmlns:a16="http://schemas.microsoft.com/office/drawing/2014/main" id="{8B48A131-A169-535C-BA06-61B996CF254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17567765"/>
      </p:ext>
    </p:extLst>
  </p:cSld>
  <p:clrMapOvr>
    <a:masterClrMapping/>
  </p:clrMapOvr>
  <mc:AlternateContent xmlns:mc="http://schemas.openxmlformats.org/markup-compatibility/2006" xmlns:p14="http://schemas.microsoft.com/office/powerpoint/2010/main">
    <mc:Choice Requires="p14">
      <p:transition spd="slow" p14:dur="2000" advTm="14528"/>
    </mc:Choice>
    <mc:Fallback xmlns="">
      <p:transition spd="slow" advTm="14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9ABDC2-1421-6EAA-71E3-1A0584C6FCDE}"/>
              </a:ext>
            </a:extLst>
          </p:cNvPr>
          <p:cNvSpPr/>
          <p:nvPr/>
        </p:nvSpPr>
        <p:spPr>
          <a:xfrm>
            <a:off x="1708461" y="2030730"/>
            <a:ext cx="8465820" cy="2796540"/>
          </a:xfrm>
          <a:prstGeom prst="rect">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8000" b="1" dirty="0"/>
              <a:t>Model Improvements</a:t>
            </a:r>
            <a:endParaRPr lang="en-IL" sz="8000" b="1" dirty="0"/>
          </a:p>
        </p:txBody>
      </p:sp>
    </p:spTree>
    <p:extLst>
      <p:ext uri="{BB962C8B-B14F-4D97-AF65-F5344CB8AC3E}">
        <p14:creationId xmlns:p14="http://schemas.microsoft.com/office/powerpoint/2010/main" val="125164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B051D-0C6A-A110-A5AB-3E651DA1D137}"/>
              </a:ext>
            </a:extLst>
          </p:cNvPr>
          <p:cNvSpPr>
            <a:spLocks noGrp="1"/>
          </p:cNvSpPr>
          <p:nvPr>
            <p:ph type="title"/>
          </p:nvPr>
        </p:nvSpPr>
        <p:spPr/>
        <p:txBody>
          <a:bodyPr>
            <a:normAutofit/>
          </a:bodyPr>
          <a:lstStyle/>
          <a:p>
            <a:pPr algn="ctr"/>
            <a:r>
              <a:rPr lang="en-US" sz="4500" b="1" u="sng" dirty="0"/>
              <a:t>Introduction</a:t>
            </a:r>
            <a:endParaRPr lang="en-IL" sz="4500" b="1" u="sng" dirty="0"/>
          </a:p>
        </p:txBody>
      </p:sp>
      <p:sp>
        <p:nvSpPr>
          <p:cNvPr id="3" name="Content Placeholder 2">
            <a:extLst>
              <a:ext uri="{FF2B5EF4-FFF2-40B4-BE49-F238E27FC236}">
                <a16:creationId xmlns:a16="http://schemas.microsoft.com/office/drawing/2014/main" id="{F00628F8-20FA-0134-D206-77AAB0F946EA}"/>
              </a:ext>
            </a:extLst>
          </p:cNvPr>
          <p:cNvSpPr>
            <a:spLocks noGrp="1"/>
          </p:cNvSpPr>
          <p:nvPr>
            <p:ph idx="1"/>
          </p:nvPr>
        </p:nvSpPr>
        <p:spPr>
          <a:xfrm>
            <a:off x="1561948" y="2438399"/>
            <a:ext cx="10018713" cy="3124201"/>
          </a:xfrm>
        </p:spPr>
        <p:txBody>
          <a:bodyPr/>
          <a:lstStyle/>
          <a:p>
            <a:r>
              <a:rPr lang="en-US" dirty="0"/>
              <a:t>Who wouldn’t want to go on vacation while still trying to save money?</a:t>
            </a:r>
          </a:p>
          <a:p>
            <a:r>
              <a:rPr lang="en-US" dirty="0"/>
              <a:t>Can cheap flights be predicted and if so, what different attributes can affect the cost?</a:t>
            </a:r>
          </a:p>
          <a:p>
            <a:r>
              <a:rPr lang="en-US" dirty="0"/>
              <a:t>Understanding the factors influencing flight prices is crucial for budget conscious travelers and travel industry professionals</a:t>
            </a:r>
          </a:p>
          <a:p>
            <a:endParaRPr lang="en-IL" dirty="0"/>
          </a:p>
        </p:txBody>
      </p:sp>
      <p:pic>
        <p:nvPicPr>
          <p:cNvPr id="16" name="Audio 15">
            <a:hlinkClick r:id="" action="ppaction://media"/>
            <a:extLst>
              <a:ext uri="{FF2B5EF4-FFF2-40B4-BE49-F238E27FC236}">
                <a16:creationId xmlns:a16="http://schemas.microsoft.com/office/drawing/2014/main" id="{F9CB7FA0-7B3B-B715-336B-106C5C337FE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79585439"/>
      </p:ext>
    </p:extLst>
  </p:cSld>
  <p:clrMapOvr>
    <a:masterClrMapping/>
  </p:clrMapOvr>
  <mc:AlternateContent xmlns:mc="http://schemas.openxmlformats.org/markup-compatibility/2006" xmlns:p14="http://schemas.microsoft.com/office/powerpoint/2010/main">
    <mc:Choice Requires="p14">
      <p:transition spd="slow" p14:dur="2000" advTm="20752"/>
    </mc:Choice>
    <mc:Fallback xmlns="">
      <p:transition spd="slow" advTm="20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7D42C-69F5-3D8C-8DF1-BE525ECAC145}"/>
              </a:ext>
            </a:extLst>
          </p:cNvPr>
          <p:cNvSpPr>
            <a:spLocks noGrp="1"/>
          </p:cNvSpPr>
          <p:nvPr>
            <p:ph type="title"/>
          </p:nvPr>
        </p:nvSpPr>
        <p:spPr>
          <a:xfrm>
            <a:off x="1794862" y="470140"/>
            <a:ext cx="10018713" cy="910087"/>
          </a:xfrm>
        </p:spPr>
        <p:txBody>
          <a:bodyPr>
            <a:normAutofit/>
          </a:bodyPr>
          <a:lstStyle/>
          <a:p>
            <a:r>
              <a:rPr lang="en-US" sz="4500" b="1" u="sng" dirty="0"/>
              <a:t>Updates Made</a:t>
            </a:r>
            <a:endParaRPr lang="en-IL" sz="4500" b="1" u="sng" dirty="0"/>
          </a:p>
        </p:txBody>
      </p:sp>
      <p:sp>
        <p:nvSpPr>
          <p:cNvPr id="3" name="Content Placeholder 2">
            <a:extLst>
              <a:ext uri="{FF2B5EF4-FFF2-40B4-BE49-F238E27FC236}">
                <a16:creationId xmlns:a16="http://schemas.microsoft.com/office/drawing/2014/main" id="{48BBC6A3-71FE-098D-AA5F-BC4C3B7E559E}"/>
              </a:ext>
            </a:extLst>
          </p:cNvPr>
          <p:cNvSpPr>
            <a:spLocks noGrp="1"/>
          </p:cNvSpPr>
          <p:nvPr>
            <p:ph idx="1"/>
          </p:nvPr>
        </p:nvSpPr>
        <p:spPr>
          <a:xfrm>
            <a:off x="1794861" y="2149415"/>
            <a:ext cx="10018713" cy="3124201"/>
          </a:xfrm>
        </p:spPr>
        <p:txBody>
          <a:bodyPr/>
          <a:lstStyle/>
          <a:p>
            <a:r>
              <a:rPr lang="en-US" dirty="0"/>
              <a:t>Updating the Crawling code by adding an option of ‘no flight feature selected’, re-ran the program, and gathered another 6000+ flights to my data</a:t>
            </a:r>
          </a:p>
          <a:p>
            <a:pPr lvl="1"/>
            <a:r>
              <a:rPr lang="en-US" dirty="0"/>
              <a:t>Previous data frame had roughly 6000+ rows</a:t>
            </a:r>
          </a:p>
          <a:p>
            <a:pPr lvl="1"/>
            <a:r>
              <a:rPr lang="en-US" dirty="0"/>
              <a:t>New data frame has about 12,000+ rows</a:t>
            </a:r>
          </a:p>
          <a:p>
            <a:r>
              <a:rPr lang="en-US" dirty="0"/>
              <a:t>We believe that adding this feature will increase the prediction accuracy of the models</a:t>
            </a:r>
            <a:endParaRPr lang="en-IL" dirty="0"/>
          </a:p>
        </p:txBody>
      </p:sp>
      <p:pic>
        <p:nvPicPr>
          <p:cNvPr id="31" name="Audio 30">
            <a:hlinkClick r:id="" action="ppaction://media"/>
            <a:extLst>
              <a:ext uri="{FF2B5EF4-FFF2-40B4-BE49-F238E27FC236}">
                <a16:creationId xmlns:a16="http://schemas.microsoft.com/office/drawing/2014/main" id="{10E6130E-1E85-929A-9548-C0AF233F8A2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83865783"/>
      </p:ext>
    </p:extLst>
  </p:cSld>
  <p:clrMapOvr>
    <a:masterClrMapping/>
  </p:clrMapOvr>
  <mc:AlternateContent xmlns:mc="http://schemas.openxmlformats.org/markup-compatibility/2006">
    <mc:Choice xmlns:p14="http://schemas.microsoft.com/office/powerpoint/2010/main" Requires="p14">
      <p:transition spd="slow" p14:dur="2000" advTm="19833"/>
    </mc:Choice>
    <mc:Fallback>
      <p:transition spd="slow" advTm="19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6D920-95D5-EF95-2BA3-2AF788841BE9}"/>
              </a:ext>
            </a:extLst>
          </p:cNvPr>
          <p:cNvSpPr>
            <a:spLocks noGrp="1"/>
          </p:cNvSpPr>
          <p:nvPr>
            <p:ph type="title"/>
          </p:nvPr>
        </p:nvSpPr>
        <p:spPr>
          <a:xfrm>
            <a:off x="1530493" y="150092"/>
            <a:ext cx="10018713" cy="1022230"/>
          </a:xfrm>
        </p:spPr>
        <p:txBody>
          <a:bodyPr>
            <a:normAutofit/>
          </a:bodyPr>
          <a:lstStyle/>
          <a:p>
            <a:r>
              <a:rPr lang="en-US" sz="4500" b="1" u="sng" dirty="0"/>
              <a:t>Comparing Random Forest Results</a:t>
            </a:r>
            <a:endParaRPr lang="en-IL" sz="4500" b="1" u="sng" dirty="0"/>
          </a:p>
        </p:txBody>
      </p:sp>
      <p:pic>
        <p:nvPicPr>
          <p:cNvPr id="7" name="Picture 6">
            <a:extLst>
              <a:ext uri="{FF2B5EF4-FFF2-40B4-BE49-F238E27FC236}">
                <a16:creationId xmlns:a16="http://schemas.microsoft.com/office/drawing/2014/main" id="{14C7E616-C82C-BF47-7D68-E9FE69A4368F}"/>
              </a:ext>
            </a:extLst>
          </p:cNvPr>
          <p:cNvPicPr>
            <a:picLocks noChangeAspect="1"/>
          </p:cNvPicPr>
          <p:nvPr/>
        </p:nvPicPr>
        <p:blipFill>
          <a:blip r:embed="rId4"/>
          <a:stretch>
            <a:fillRect/>
          </a:stretch>
        </p:blipFill>
        <p:spPr>
          <a:xfrm>
            <a:off x="2774404" y="1232406"/>
            <a:ext cx="7902832" cy="2196594"/>
          </a:xfrm>
          <a:prstGeom prst="rect">
            <a:avLst/>
          </a:prstGeom>
        </p:spPr>
      </p:pic>
      <p:pic>
        <p:nvPicPr>
          <p:cNvPr id="9" name="Picture 8">
            <a:extLst>
              <a:ext uri="{FF2B5EF4-FFF2-40B4-BE49-F238E27FC236}">
                <a16:creationId xmlns:a16="http://schemas.microsoft.com/office/drawing/2014/main" id="{F00D238B-B65C-DE03-A288-37CE295A7450}"/>
              </a:ext>
            </a:extLst>
          </p:cNvPr>
          <p:cNvPicPr>
            <a:picLocks noChangeAspect="1"/>
          </p:cNvPicPr>
          <p:nvPr/>
        </p:nvPicPr>
        <p:blipFill rotWithShape="1">
          <a:blip r:embed="rId5"/>
          <a:srcRect l="-941" t="21716"/>
          <a:stretch/>
        </p:blipFill>
        <p:spPr>
          <a:xfrm>
            <a:off x="2734129" y="4299825"/>
            <a:ext cx="7983382" cy="2066469"/>
          </a:xfrm>
          <a:prstGeom prst="rect">
            <a:avLst/>
          </a:prstGeom>
        </p:spPr>
      </p:pic>
      <p:sp>
        <p:nvSpPr>
          <p:cNvPr id="10" name="Rectangle 9">
            <a:extLst>
              <a:ext uri="{FF2B5EF4-FFF2-40B4-BE49-F238E27FC236}">
                <a16:creationId xmlns:a16="http://schemas.microsoft.com/office/drawing/2014/main" id="{ED2B50D0-76A4-0E4F-0B48-8CD1BAD5B8F9}"/>
              </a:ext>
            </a:extLst>
          </p:cNvPr>
          <p:cNvSpPr/>
          <p:nvPr/>
        </p:nvSpPr>
        <p:spPr>
          <a:xfrm>
            <a:off x="5910750" y="3579520"/>
            <a:ext cx="1352692" cy="5697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t>VS.</a:t>
            </a:r>
            <a:endParaRPr lang="en-IL" sz="3000" b="1" dirty="0"/>
          </a:p>
        </p:txBody>
      </p:sp>
      <p:sp>
        <p:nvSpPr>
          <p:cNvPr id="11" name="Rectangle 10">
            <a:extLst>
              <a:ext uri="{FF2B5EF4-FFF2-40B4-BE49-F238E27FC236}">
                <a16:creationId xmlns:a16="http://schemas.microsoft.com/office/drawing/2014/main" id="{202D4804-7959-CDDE-F7CA-2F80EB561430}"/>
              </a:ext>
            </a:extLst>
          </p:cNvPr>
          <p:cNvSpPr/>
          <p:nvPr/>
        </p:nvSpPr>
        <p:spPr>
          <a:xfrm>
            <a:off x="2774404" y="1232406"/>
            <a:ext cx="6033166" cy="3289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Rectangle 11">
            <a:extLst>
              <a:ext uri="{FF2B5EF4-FFF2-40B4-BE49-F238E27FC236}">
                <a16:creationId xmlns:a16="http://schemas.microsoft.com/office/drawing/2014/main" id="{8EB2377A-845A-F6AF-2D90-62B7641F1A0D}"/>
              </a:ext>
            </a:extLst>
          </p:cNvPr>
          <p:cNvSpPr/>
          <p:nvPr/>
        </p:nvSpPr>
        <p:spPr>
          <a:xfrm>
            <a:off x="2774404" y="4277817"/>
            <a:ext cx="5136019" cy="28555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Rectangle 12">
            <a:extLst>
              <a:ext uri="{FF2B5EF4-FFF2-40B4-BE49-F238E27FC236}">
                <a16:creationId xmlns:a16="http://schemas.microsoft.com/office/drawing/2014/main" id="{72CEC5B5-C1CC-29F4-159D-012EAE821BC2}"/>
              </a:ext>
            </a:extLst>
          </p:cNvPr>
          <p:cNvSpPr/>
          <p:nvPr/>
        </p:nvSpPr>
        <p:spPr>
          <a:xfrm>
            <a:off x="2774405" y="4877351"/>
            <a:ext cx="7902832" cy="28555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Rectangle 13">
            <a:extLst>
              <a:ext uri="{FF2B5EF4-FFF2-40B4-BE49-F238E27FC236}">
                <a16:creationId xmlns:a16="http://schemas.microsoft.com/office/drawing/2014/main" id="{8235FBC6-A7EB-62E0-D482-327042E8365E}"/>
              </a:ext>
            </a:extLst>
          </p:cNvPr>
          <p:cNvSpPr/>
          <p:nvPr/>
        </p:nvSpPr>
        <p:spPr>
          <a:xfrm>
            <a:off x="2774404" y="1854015"/>
            <a:ext cx="7902832" cy="3289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Arrow: Right 14">
            <a:extLst>
              <a:ext uri="{FF2B5EF4-FFF2-40B4-BE49-F238E27FC236}">
                <a16:creationId xmlns:a16="http://schemas.microsoft.com/office/drawing/2014/main" id="{01C80F14-7CD3-982E-FD3E-A5E2ECB22709}"/>
              </a:ext>
            </a:extLst>
          </p:cNvPr>
          <p:cNvSpPr/>
          <p:nvPr/>
        </p:nvSpPr>
        <p:spPr>
          <a:xfrm>
            <a:off x="1530493" y="2035834"/>
            <a:ext cx="1091937" cy="7677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NEW</a:t>
            </a:r>
            <a:endParaRPr lang="en-IL" dirty="0"/>
          </a:p>
        </p:txBody>
      </p:sp>
      <p:sp>
        <p:nvSpPr>
          <p:cNvPr id="16" name="Arrow: Right 15">
            <a:extLst>
              <a:ext uri="{FF2B5EF4-FFF2-40B4-BE49-F238E27FC236}">
                <a16:creationId xmlns:a16="http://schemas.microsoft.com/office/drawing/2014/main" id="{9CEFC1DD-FB9B-055B-1841-292C24328409}"/>
              </a:ext>
            </a:extLst>
          </p:cNvPr>
          <p:cNvSpPr/>
          <p:nvPr/>
        </p:nvSpPr>
        <p:spPr>
          <a:xfrm>
            <a:off x="1530493" y="4779032"/>
            <a:ext cx="1091937" cy="7677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OLD</a:t>
            </a:r>
            <a:endParaRPr lang="en-IL" dirty="0"/>
          </a:p>
        </p:txBody>
      </p:sp>
      <p:pic>
        <p:nvPicPr>
          <p:cNvPr id="38" name="Audio 37">
            <a:hlinkClick r:id="" action="ppaction://media"/>
            <a:extLst>
              <a:ext uri="{FF2B5EF4-FFF2-40B4-BE49-F238E27FC236}">
                <a16:creationId xmlns:a16="http://schemas.microsoft.com/office/drawing/2014/main" id="{BD25D2DF-AFBF-4000-94F1-88FCD68F8A6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9970985"/>
      </p:ext>
    </p:extLst>
  </p:cSld>
  <p:clrMapOvr>
    <a:masterClrMapping/>
  </p:clrMapOvr>
  <mc:AlternateContent xmlns:mc="http://schemas.openxmlformats.org/markup-compatibility/2006">
    <mc:Choice xmlns:p14="http://schemas.microsoft.com/office/powerpoint/2010/main" Requires="p14">
      <p:transition spd="slow" p14:dur="2000" advTm="13113"/>
    </mc:Choice>
    <mc:Fallback>
      <p:transition spd="slow" advTm="13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6D920-95D5-EF95-2BA3-2AF788841BE9}"/>
              </a:ext>
            </a:extLst>
          </p:cNvPr>
          <p:cNvSpPr>
            <a:spLocks noGrp="1"/>
          </p:cNvSpPr>
          <p:nvPr>
            <p:ph type="title"/>
          </p:nvPr>
        </p:nvSpPr>
        <p:spPr>
          <a:xfrm>
            <a:off x="1530493" y="150092"/>
            <a:ext cx="10018713" cy="1022230"/>
          </a:xfrm>
        </p:spPr>
        <p:txBody>
          <a:bodyPr>
            <a:normAutofit/>
          </a:bodyPr>
          <a:lstStyle/>
          <a:p>
            <a:r>
              <a:rPr lang="en-US" sz="4500" b="1" u="sng" dirty="0"/>
              <a:t>Comparing Neural Network Results</a:t>
            </a:r>
            <a:endParaRPr lang="en-IL" sz="4500" b="1" u="sng" dirty="0"/>
          </a:p>
        </p:txBody>
      </p:sp>
      <p:sp>
        <p:nvSpPr>
          <p:cNvPr id="10" name="Rectangle 9">
            <a:extLst>
              <a:ext uri="{FF2B5EF4-FFF2-40B4-BE49-F238E27FC236}">
                <a16:creationId xmlns:a16="http://schemas.microsoft.com/office/drawing/2014/main" id="{ED2B50D0-76A4-0E4F-0B48-8CD1BAD5B8F9}"/>
              </a:ext>
            </a:extLst>
          </p:cNvPr>
          <p:cNvSpPr/>
          <p:nvPr/>
        </p:nvSpPr>
        <p:spPr>
          <a:xfrm>
            <a:off x="5893497" y="2090577"/>
            <a:ext cx="1050767" cy="3843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t>VS.</a:t>
            </a:r>
            <a:endParaRPr lang="en-IL" sz="3000" b="1" dirty="0"/>
          </a:p>
        </p:txBody>
      </p:sp>
      <p:sp>
        <p:nvSpPr>
          <p:cNvPr id="15" name="Arrow: Right 14">
            <a:extLst>
              <a:ext uri="{FF2B5EF4-FFF2-40B4-BE49-F238E27FC236}">
                <a16:creationId xmlns:a16="http://schemas.microsoft.com/office/drawing/2014/main" id="{01C80F14-7CD3-982E-FD3E-A5E2ECB22709}"/>
              </a:ext>
            </a:extLst>
          </p:cNvPr>
          <p:cNvSpPr/>
          <p:nvPr/>
        </p:nvSpPr>
        <p:spPr>
          <a:xfrm>
            <a:off x="1719830" y="1296133"/>
            <a:ext cx="1635846" cy="7979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NEW Df2</a:t>
            </a:r>
            <a:endParaRPr lang="en-IL" b="1" dirty="0"/>
          </a:p>
        </p:txBody>
      </p:sp>
      <p:pic>
        <p:nvPicPr>
          <p:cNvPr id="4" name="Picture 3">
            <a:extLst>
              <a:ext uri="{FF2B5EF4-FFF2-40B4-BE49-F238E27FC236}">
                <a16:creationId xmlns:a16="http://schemas.microsoft.com/office/drawing/2014/main" id="{FC2F5984-18C5-C6B9-9C3D-7DA972D03B4E}"/>
              </a:ext>
            </a:extLst>
          </p:cNvPr>
          <p:cNvPicPr>
            <a:picLocks noChangeAspect="1"/>
          </p:cNvPicPr>
          <p:nvPr/>
        </p:nvPicPr>
        <p:blipFill>
          <a:blip r:embed="rId4"/>
          <a:stretch>
            <a:fillRect/>
          </a:stretch>
        </p:blipFill>
        <p:spPr>
          <a:xfrm>
            <a:off x="3486298" y="1330728"/>
            <a:ext cx="6733025" cy="687853"/>
          </a:xfrm>
          <a:prstGeom prst="rect">
            <a:avLst/>
          </a:prstGeom>
        </p:spPr>
      </p:pic>
      <p:sp>
        <p:nvSpPr>
          <p:cNvPr id="5" name="Arrow: Right 4">
            <a:extLst>
              <a:ext uri="{FF2B5EF4-FFF2-40B4-BE49-F238E27FC236}">
                <a16:creationId xmlns:a16="http://schemas.microsoft.com/office/drawing/2014/main" id="{022C799A-5B69-01DE-6480-F9F54245037E}"/>
              </a:ext>
            </a:extLst>
          </p:cNvPr>
          <p:cNvSpPr/>
          <p:nvPr/>
        </p:nvSpPr>
        <p:spPr>
          <a:xfrm>
            <a:off x="1719830" y="2474897"/>
            <a:ext cx="1635846" cy="7677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OLD Df2</a:t>
            </a:r>
            <a:endParaRPr lang="en-IL" b="1" dirty="0"/>
          </a:p>
        </p:txBody>
      </p:sp>
      <p:pic>
        <p:nvPicPr>
          <p:cNvPr id="6" name="Picture 5">
            <a:extLst>
              <a:ext uri="{FF2B5EF4-FFF2-40B4-BE49-F238E27FC236}">
                <a16:creationId xmlns:a16="http://schemas.microsoft.com/office/drawing/2014/main" id="{9458E0E5-3E18-8B2E-1FE4-DAB5491CC0EC}"/>
              </a:ext>
            </a:extLst>
          </p:cNvPr>
          <p:cNvPicPr>
            <a:picLocks noChangeAspect="1"/>
          </p:cNvPicPr>
          <p:nvPr/>
        </p:nvPicPr>
        <p:blipFill>
          <a:blip r:embed="rId5"/>
          <a:stretch>
            <a:fillRect/>
          </a:stretch>
        </p:blipFill>
        <p:spPr>
          <a:xfrm>
            <a:off x="3486298" y="2596107"/>
            <a:ext cx="6757271" cy="674378"/>
          </a:xfrm>
          <a:prstGeom prst="rect">
            <a:avLst/>
          </a:prstGeom>
        </p:spPr>
      </p:pic>
      <p:sp>
        <p:nvSpPr>
          <p:cNvPr id="8" name="Rectangle 7">
            <a:extLst>
              <a:ext uri="{FF2B5EF4-FFF2-40B4-BE49-F238E27FC236}">
                <a16:creationId xmlns:a16="http://schemas.microsoft.com/office/drawing/2014/main" id="{1B04D99F-ECF7-D323-A398-154F058F5E2D}"/>
              </a:ext>
            </a:extLst>
          </p:cNvPr>
          <p:cNvSpPr/>
          <p:nvPr/>
        </p:nvSpPr>
        <p:spPr>
          <a:xfrm>
            <a:off x="3486297" y="1669464"/>
            <a:ext cx="6666993" cy="29990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8" name="Rectangle 17">
            <a:extLst>
              <a:ext uri="{FF2B5EF4-FFF2-40B4-BE49-F238E27FC236}">
                <a16:creationId xmlns:a16="http://schemas.microsoft.com/office/drawing/2014/main" id="{3F8EFE7C-0590-B56F-FD67-1AE82F1FA520}"/>
              </a:ext>
            </a:extLst>
          </p:cNvPr>
          <p:cNvSpPr/>
          <p:nvPr/>
        </p:nvSpPr>
        <p:spPr>
          <a:xfrm>
            <a:off x="3465738" y="2942745"/>
            <a:ext cx="6753585" cy="29990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 name="Arrow: Right 18">
            <a:extLst>
              <a:ext uri="{FF2B5EF4-FFF2-40B4-BE49-F238E27FC236}">
                <a16:creationId xmlns:a16="http://schemas.microsoft.com/office/drawing/2014/main" id="{08BEFF1C-C053-F019-9A40-F6C6D3B01ADB}"/>
              </a:ext>
            </a:extLst>
          </p:cNvPr>
          <p:cNvSpPr/>
          <p:nvPr/>
        </p:nvSpPr>
        <p:spPr>
          <a:xfrm>
            <a:off x="1829892" y="4141570"/>
            <a:ext cx="1635846" cy="7979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NEW Df2</a:t>
            </a:r>
            <a:endParaRPr lang="en-IL" b="1" dirty="0"/>
          </a:p>
        </p:txBody>
      </p:sp>
      <p:sp>
        <p:nvSpPr>
          <p:cNvPr id="20" name="Arrow: Right 19">
            <a:extLst>
              <a:ext uri="{FF2B5EF4-FFF2-40B4-BE49-F238E27FC236}">
                <a16:creationId xmlns:a16="http://schemas.microsoft.com/office/drawing/2014/main" id="{D2B7D047-C646-1587-4F3D-9DAB1FB72CE4}"/>
              </a:ext>
            </a:extLst>
          </p:cNvPr>
          <p:cNvSpPr/>
          <p:nvPr/>
        </p:nvSpPr>
        <p:spPr>
          <a:xfrm>
            <a:off x="1850451" y="5301902"/>
            <a:ext cx="1635846" cy="7677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OLD Df2</a:t>
            </a:r>
            <a:endParaRPr lang="en-IL" b="1" dirty="0"/>
          </a:p>
        </p:txBody>
      </p:sp>
      <p:pic>
        <p:nvPicPr>
          <p:cNvPr id="22" name="Picture 21">
            <a:extLst>
              <a:ext uri="{FF2B5EF4-FFF2-40B4-BE49-F238E27FC236}">
                <a16:creationId xmlns:a16="http://schemas.microsoft.com/office/drawing/2014/main" id="{E9F90364-E545-7A31-1172-4C4F508CDB5B}"/>
              </a:ext>
            </a:extLst>
          </p:cNvPr>
          <p:cNvPicPr>
            <a:picLocks noChangeAspect="1"/>
          </p:cNvPicPr>
          <p:nvPr/>
        </p:nvPicPr>
        <p:blipFill>
          <a:blip r:embed="rId6"/>
          <a:stretch>
            <a:fillRect/>
          </a:stretch>
        </p:blipFill>
        <p:spPr>
          <a:xfrm>
            <a:off x="3587984" y="4216026"/>
            <a:ext cx="6631340" cy="632812"/>
          </a:xfrm>
          <a:prstGeom prst="rect">
            <a:avLst/>
          </a:prstGeom>
        </p:spPr>
      </p:pic>
      <p:pic>
        <p:nvPicPr>
          <p:cNvPr id="23" name="Picture 22">
            <a:extLst>
              <a:ext uri="{FF2B5EF4-FFF2-40B4-BE49-F238E27FC236}">
                <a16:creationId xmlns:a16="http://schemas.microsoft.com/office/drawing/2014/main" id="{55CEFD59-46CA-319E-CE4C-E992227D12EE}"/>
              </a:ext>
            </a:extLst>
          </p:cNvPr>
          <p:cNvPicPr>
            <a:picLocks noChangeAspect="1"/>
          </p:cNvPicPr>
          <p:nvPr/>
        </p:nvPicPr>
        <p:blipFill>
          <a:blip r:embed="rId7"/>
          <a:stretch>
            <a:fillRect/>
          </a:stretch>
        </p:blipFill>
        <p:spPr>
          <a:xfrm>
            <a:off x="3587984" y="5353658"/>
            <a:ext cx="7349911" cy="715995"/>
          </a:xfrm>
          <a:prstGeom prst="rect">
            <a:avLst/>
          </a:prstGeom>
        </p:spPr>
      </p:pic>
      <p:sp>
        <p:nvSpPr>
          <p:cNvPr id="25" name="Rectangle 24">
            <a:extLst>
              <a:ext uri="{FF2B5EF4-FFF2-40B4-BE49-F238E27FC236}">
                <a16:creationId xmlns:a16="http://schemas.microsoft.com/office/drawing/2014/main" id="{E706E272-F521-4DAA-4F92-F9912FB75332}"/>
              </a:ext>
            </a:extLst>
          </p:cNvPr>
          <p:cNvSpPr/>
          <p:nvPr/>
        </p:nvSpPr>
        <p:spPr>
          <a:xfrm>
            <a:off x="3567472" y="4532432"/>
            <a:ext cx="6651852" cy="29990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6" name="Rectangle 25">
            <a:extLst>
              <a:ext uri="{FF2B5EF4-FFF2-40B4-BE49-F238E27FC236}">
                <a16:creationId xmlns:a16="http://schemas.microsoft.com/office/drawing/2014/main" id="{8DD90074-37EB-C789-97FC-AD024D8D0CD1}"/>
              </a:ext>
            </a:extLst>
          </p:cNvPr>
          <p:cNvSpPr/>
          <p:nvPr/>
        </p:nvSpPr>
        <p:spPr>
          <a:xfrm>
            <a:off x="3591717" y="5702061"/>
            <a:ext cx="7346178" cy="35763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7" name="Rectangle 26">
            <a:extLst>
              <a:ext uri="{FF2B5EF4-FFF2-40B4-BE49-F238E27FC236}">
                <a16:creationId xmlns:a16="http://schemas.microsoft.com/office/drawing/2014/main" id="{91F45F30-D224-F4B5-C3E0-F03653813E43}"/>
              </a:ext>
            </a:extLst>
          </p:cNvPr>
          <p:cNvSpPr/>
          <p:nvPr/>
        </p:nvSpPr>
        <p:spPr>
          <a:xfrm>
            <a:off x="5936629" y="4899381"/>
            <a:ext cx="1050767" cy="3843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t>VS.</a:t>
            </a:r>
            <a:endParaRPr lang="en-IL" sz="3000" b="1" dirty="0"/>
          </a:p>
        </p:txBody>
      </p:sp>
      <p:pic>
        <p:nvPicPr>
          <p:cNvPr id="49" name="Audio 48">
            <a:hlinkClick r:id="" action="ppaction://media"/>
            <a:extLst>
              <a:ext uri="{FF2B5EF4-FFF2-40B4-BE49-F238E27FC236}">
                <a16:creationId xmlns:a16="http://schemas.microsoft.com/office/drawing/2014/main" id="{F064ABAE-1F7D-D6CB-D45E-611BBFC871D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69068369"/>
      </p:ext>
    </p:extLst>
  </p:cSld>
  <p:clrMapOvr>
    <a:masterClrMapping/>
  </p:clrMapOvr>
  <mc:AlternateContent xmlns:mc="http://schemas.openxmlformats.org/markup-compatibility/2006">
    <mc:Choice xmlns:p14="http://schemas.microsoft.com/office/powerpoint/2010/main" Requires="p14">
      <p:transition spd="slow" p14:dur="2000" advTm="11589"/>
    </mc:Choice>
    <mc:Fallback>
      <p:transition spd="slow" advTm="11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9ABDC2-1421-6EAA-71E3-1A0584C6FCDE}"/>
              </a:ext>
            </a:extLst>
          </p:cNvPr>
          <p:cNvSpPr/>
          <p:nvPr/>
        </p:nvSpPr>
        <p:spPr>
          <a:xfrm>
            <a:off x="1708461" y="2030730"/>
            <a:ext cx="8465820" cy="2796540"/>
          </a:xfrm>
          <a:prstGeom prst="rect">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8000" b="1" dirty="0"/>
              <a:t>Conclusion</a:t>
            </a:r>
            <a:endParaRPr lang="en-IL" sz="8000" b="1" dirty="0"/>
          </a:p>
        </p:txBody>
      </p:sp>
    </p:spTree>
    <p:extLst>
      <p:ext uri="{BB962C8B-B14F-4D97-AF65-F5344CB8AC3E}">
        <p14:creationId xmlns:p14="http://schemas.microsoft.com/office/powerpoint/2010/main" val="3711567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83CE8-A623-1002-1731-20BAFE4D3249}"/>
              </a:ext>
            </a:extLst>
          </p:cNvPr>
          <p:cNvSpPr>
            <a:spLocks noGrp="1"/>
          </p:cNvSpPr>
          <p:nvPr>
            <p:ph type="title"/>
          </p:nvPr>
        </p:nvSpPr>
        <p:spPr>
          <a:xfrm>
            <a:off x="1484310" y="398253"/>
            <a:ext cx="10018713" cy="895709"/>
          </a:xfrm>
        </p:spPr>
        <p:txBody>
          <a:bodyPr>
            <a:normAutofit/>
          </a:bodyPr>
          <a:lstStyle/>
          <a:p>
            <a:pPr algn="ctr"/>
            <a:r>
              <a:rPr lang="en-US" sz="4500" b="1" u="sng" dirty="0"/>
              <a:t>Conclusions</a:t>
            </a:r>
            <a:endParaRPr lang="en-IL" sz="4500" b="1" u="sng" dirty="0"/>
          </a:p>
        </p:txBody>
      </p:sp>
      <p:sp>
        <p:nvSpPr>
          <p:cNvPr id="3" name="Content Placeholder 2">
            <a:extLst>
              <a:ext uri="{FF2B5EF4-FFF2-40B4-BE49-F238E27FC236}">
                <a16:creationId xmlns:a16="http://schemas.microsoft.com/office/drawing/2014/main" id="{BD6B1610-45BE-A605-C14E-56FDBED26D4E}"/>
              </a:ext>
            </a:extLst>
          </p:cNvPr>
          <p:cNvSpPr>
            <a:spLocks noGrp="1"/>
          </p:cNvSpPr>
          <p:nvPr>
            <p:ph idx="1"/>
          </p:nvPr>
        </p:nvSpPr>
        <p:spPr>
          <a:xfrm>
            <a:off x="1605080" y="1812984"/>
            <a:ext cx="10018713" cy="3535394"/>
          </a:xfrm>
        </p:spPr>
        <p:txBody>
          <a:bodyPr>
            <a:normAutofit/>
          </a:bodyPr>
          <a:lstStyle/>
          <a:p>
            <a:r>
              <a:rPr lang="en-US" dirty="0"/>
              <a:t>The project’s goal was to predict the cheapest flight prices based on the different attributes chosen</a:t>
            </a:r>
          </a:p>
          <a:p>
            <a:r>
              <a:rPr lang="en-US" dirty="0"/>
              <a:t>We approached this problem by using multiple machine learning models to try and optimize the prediction accuracy</a:t>
            </a:r>
          </a:p>
          <a:p>
            <a:r>
              <a:rPr lang="en-US" dirty="0"/>
              <a:t>We saw that with slight improvements to the algorithm, the model’s prediction accuracy increases, changing the number of trees in the random forest, and so on…</a:t>
            </a:r>
          </a:p>
        </p:txBody>
      </p:sp>
      <p:pic>
        <p:nvPicPr>
          <p:cNvPr id="11" name="Audio 10">
            <a:hlinkClick r:id="" action="ppaction://media"/>
            <a:extLst>
              <a:ext uri="{FF2B5EF4-FFF2-40B4-BE49-F238E27FC236}">
                <a16:creationId xmlns:a16="http://schemas.microsoft.com/office/drawing/2014/main" id="{BA58F3CB-9649-31CE-1D1B-6EE9FC06684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01412742"/>
      </p:ext>
    </p:extLst>
  </p:cSld>
  <p:clrMapOvr>
    <a:masterClrMapping/>
  </p:clrMapOvr>
  <mc:AlternateContent xmlns:mc="http://schemas.openxmlformats.org/markup-compatibility/2006">
    <mc:Choice xmlns:p14="http://schemas.microsoft.com/office/powerpoint/2010/main" Requires="p14">
      <p:transition spd="slow" p14:dur="2000" advTm="27492"/>
    </mc:Choice>
    <mc:Fallback>
      <p:transition spd="slow" advTm="27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D1CBB-4D65-9ABC-E6D4-8DB655F3215B}"/>
              </a:ext>
            </a:extLst>
          </p:cNvPr>
          <p:cNvSpPr>
            <a:spLocks noGrp="1"/>
          </p:cNvSpPr>
          <p:nvPr>
            <p:ph type="title"/>
          </p:nvPr>
        </p:nvSpPr>
        <p:spPr/>
        <p:txBody>
          <a:bodyPr>
            <a:normAutofit/>
          </a:bodyPr>
          <a:lstStyle/>
          <a:p>
            <a:pPr algn="ctr"/>
            <a:r>
              <a:rPr lang="en-US" sz="4500" b="1" u="sng" dirty="0"/>
              <a:t>Project Objective</a:t>
            </a:r>
            <a:endParaRPr lang="en-IL" sz="4500" b="1" u="sng" dirty="0"/>
          </a:p>
        </p:txBody>
      </p:sp>
      <p:sp>
        <p:nvSpPr>
          <p:cNvPr id="3" name="Content Placeholder 2">
            <a:extLst>
              <a:ext uri="{FF2B5EF4-FFF2-40B4-BE49-F238E27FC236}">
                <a16:creationId xmlns:a16="http://schemas.microsoft.com/office/drawing/2014/main" id="{15EB6F6C-5AFB-5812-8426-12B8C95659CA}"/>
              </a:ext>
            </a:extLst>
          </p:cNvPr>
          <p:cNvSpPr>
            <a:spLocks noGrp="1"/>
          </p:cNvSpPr>
          <p:nvPr>
            <p:ph idx="1"/>
          </p:nvPr>
        </p:nvSpPr>
        <p:spPr>
          <a:xfrm>
            <a:off x="1708597" y="2252932"/>
            <a:ext cx="10018713" cy="3124201"/>
          </a:xfrm>
        </p:spPr>
        <p:txBody>
          <a:bodyPr/>
          <a:lstStyle/>
          <a:p>
            <a:r>
              <a:rPr lang="en-US" dirty="0"/>
              <a:t>Investigate whether it is possible to predict cheap flights</a:t>
            </a:r>
          </a:p>
          <a:p>
            <a:r>
              <a:rPr lang="en-US" dirty="0"/>
              <a:t>Identify the various attributes that can impact the cost of the flight</a:t>
            </a:r>
          </a:p>
          <a:p>
            <a:r>
              <a:rPr lang="en-US" dirty="0"/>
              <a:t>We aim to leverage machine learning techniques to build accurate prediction models that can forecast flight prices based on a variety of factors</a:t>
            </a:r>
            <a:endParaRPr lang="en-IL" dirty="0"/>
          </a:p>
        </p:txBody>
      </p:sp>
      <p:pic>
        <p:nvPicPr>
          <p:cNvPr id="26" name="Audio 25">
            <a:hlinkClick r:id="" action="ppaction://media"/>
            <a:extLst>
              <a:ext uri="{FF2B5EF4-FFF2-40B4-BE49-F238E27FC236}">
                <a16:creationId xmlns:a16="http://schemas.microsoft.com/office/drawing/2014/main" id="{A62DE6A5-C0D8-831B-2AD0-B46ACABBB38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32289298"/>
      </p:ext>
    </p:extLst>
  </p:cSld>
  <p:clrMapOvr>
    <a:masterClrMapping/>
  </p:clrMapOvr>
  <mc:AlternateContent xmlns:mc="http://schemas.openxmlformats.org/markup-compatibility/2006" xmlns:p14="http://schemas.microsoft.com/office/powerpoint/2010/main">
    <mc:Choice Requires="p14">
      <p:transition spd="slow" p14:dur="2000" advTm="9192"/>
    </mc:Choice>
    <mc:Fallback xmlns="">
      <p:transition spd="slow" advTm="9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5AC6-5089-133F-41A9-C841BB3973FF}"/>
              </a:ext>
            </a:extLst>
          </p:cNvPr>
          <p:cNvSpPr>
            <a:spLocks noGrp="1"/>
          </p:cNvSpPr>
          <p:nvPr>
            <p:ph type="title"/>
          </p:nvPr>
        </p:nvSpPr>
        <p:spPr/>
        <p:txBody>
          <a:bodyPr>
            <a:normAutofit/>
          </a:bodyPr>
          <a:lstStyle/>
          <a:p>
            <a:pPr algn="ctr"/>
            <a:r>
              <a:rPr lang="en-US" sz="4500" b="1" u="sng" dirty="0"/>
              <a:t>Data Collection and Web Crawling Process</a:t>
            </a:r>
            <a:endParaRPr lang="en-IL" sz="4500" b="1" u="sng" dirty="0"/>
          </a:p>
        </p:txBody>
      </p:sp>
      <p:sp>
        <p:nvSpPr>
          <p:cNvPr id="3" name="Content Placeholder 2">
            <a:extLst>
              <a:ext uri="{FF2B5EF4-FFF2-40B4-BE49-F238E27FC236}">
                <a16:creationId xmlns:a16="http://schemas.microsoft.com/office/drawing/2014/main" id="{634077BF-DBA1-F7F3-4AD0-4DFCB6B705F6}"/>
              </a:ext>
            </a:extLst>
          </p:cNvPr>
          <p:cNvSpPr>
            <a:spLocks noGrp="1"/>
          </p:cNvSpPr>
          <p:nvPr>
            <p:ph idx="1"/>
          </p:nvPr>
        </p:nvSpPr>
        <p:spPr>
          <a:xfrm>
            <a:off x="1553322" y="2626021"/>
            <a:ext cx="10018713" cy="3543303"/>
          </a:xfrm>
        </p:spPr>
        <p:txBody>
          <a:bodyPr>
            <a:normAutofit/>
          </a:bodyPr>
          <a:lstStyle/>
          <a:p>
            <a:r>
              <a:rPr lang="en-US" dirty="0">
                <a:solidFill>
                  <a:srgbClr val="0070C0"/>
                </a:solidFill>
                <a:hlinkClick r:id="rId4">
                  <a:extLst>
                    <a:ext uri="{A12FA001-AC4F-418D-AE19-62706E023703}">
                      <ahyp:hlinkClr xmlns:ahyp="http://schemas.microsoft.com/office/drawing/2018/hyperlinkcolor" val="tx"/>
                    </a:ext>
                  </a:extLst>
                </a:hlinkClick>
              </a:rPr>
              <a:t>www.expedia.com</a:t>
            </a:r>
            <a:endParaRPr lang="en-US" dirty="0">
              <a:solidFill>
                <a:srgbClr val="0070C0"/>
              </a:solidFill>
            </a:endParaRPr>
          </a:p>
          <a:p>
            <a:r>
              <a:rPr lang="en-US" dirty="0"/>
              <a:t>Choosing at random different flight options, such as:</a:t>
            </a:r>
          </a:p>
          <a:p>
            <a:pPr lvl="1"/>
            <a:r>
              <a:rPr lang="en-US" dirty="0"/>
              <a:t>The destination</a:t>
            </a:r>
          </a:p>
          <a:p>
            <a:pPr lvl="1"/>
            <a:r>
              <a:rPr lang="en-US" dirty="0"/>
              <a:t>The trip duration</a:t>
            </a:r>
          </a:p>
          <a:p>
            <a:pPr lvl="1"/>
            <a:r>
              <a:rPr lang="en-US" dirty="0"/>
              <a:t>The flight duration</a:t>
            </a:r>
          </a:p>
          <a:p>
            <a:pPr lvl="1"/>
            <a:r>
              <a:rPr lang="en-US" dirty="0"/>
              <a:t>And more</a:t>
            </a:r>
          </a:p>
          <a:p>
            <a:r>
              <a:rPr lang="en-US" dirty="0"/>
              <a:t>Extracting the information of the cheapest flight that fit the criteria chosen</a:t>
            </a:r>
          </a:p>
          <a:p>
            <a:endParaRPr lang="en-IL" dirty="0"/>
          </a:p>
        </p:txBody>
      </p:sp>
      <p:pic>
        <p:nvPicPr>
          <p:cNvPr id="18" name="Audio 17">
            <a:hlinkClick r:id="" action="ppaction://media"/>
            <a:extLst>
              <a:ext uri="{FF2B5EF4-FFF2-40B4-BE49-F238E27FC236}">
                <a16:creationId xmlns:a16="http://schemas.microsoft.com/office/drawing/2014/main" id="{AEB9A242-E076-CF0D-B7C6-5014ED95F61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32594242"/>
      </p:ext>
    </p:extLst>
  </p:cSld>
  <p:clrMapOvr>
    <a:masterClrMapping/>
  </p:clrMapOvr>
  <mc:AlternateContent xmlns:mc="http://schemas.openxmlformats.org/markup-compatibility/2006" xmlns:p14="http://schemas.microsoft.com/office/powerpoint/2010/main">
    <mc:Choice Requires="p14">
      <p:transition spd="slow" p14:dur="2000" advTm="9043"/>
    </mc:Choice>
    <mc:Fallback xmlns="">
      <p:transition spd="slow" advTm="9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3BAC98-245C-6E62-DADE-7D1AF17907F8}"/>
              </a:ext>
            </a:extLst>
          </p:cNvPr>
          <p:cNvSpPr/>
          <p:nvPr/>
        </p:nvSpPr>
        <p:spPr>
          <a:xfrm>
            <a:off x="2293620" y="1897380"/>
            <a:ext cx="7414260" cy="34975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0" b="1" dirty="0"/>
              <a:t>Crawling</a:t>
            </a:r>
            <a:endParaRPr lang="en-IL" sz="7000" b="1" dirty="0"/>
          </a:p>
        </p:txBody>
      </p:sp>
    </p:spTree>
    <p:extLst>
      <p:ext uri="{BB962C8B-B14F-4D97-AF65-F5344CB8AC3E}">
        <p14:creationId xmlns:p14="http://schemas.microsoft.com/office/powerpoint/2010/main" val="2976162457"/>
      </p:ext>
    </p:extLst>
  </p:cSld>
  <p:clrMapOvr>
    <a:masterClrMapping/>
  </p:clrMapOvr>
  <mc:AlternateContent xmlns:mc="http://schemas.openxmlformats.org/markup-compatibility/2006" xmlns:p14="http://schemas.microsoft.com/office/powerpoint/2010/main">
    <mc:Choice Requires="p14">
      <p:transition spd="slow" p14:dur="2000" advTm="787"/>
    </mc:Choice>
    <mc:Fallback xmlns="">
      <p:transition spd="slow" advTm="78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5170E-F064-881B-7E00-24C48447BC97}"/>
              </a:ext>
            </a:extLst>
          </p:cNvPr>
          <p:cNvSpPr>
            <a:spLocks noGrp="1"/>
          </p:cNvSpPr>
          <p:nvPr>
            <p:ph type="title"/>
          </p:nvPr>
        </p:nvSpPr>
        <p:spPr/>
        <p:txBody>
          <a:bodyPr>
            <a:normAutofit/>
          </a:bodyPr>
          <a:lstStyle/>
          <a:p>
            <a:pPr algn="ctr"/>
            <a:r>
              <a:rPr lang="en-US" sz="4500" b="1" u="sng" dirty="0"/>
              <a:t>Data Collection</a:t>
            </a:r>
            <a:endParaRPr lang="en-IL" sz="4500" b="1" u="sng" dirty="0"/>
          </a:p>
        </p:txBody>
      </p:sp>
      <p:sp>
        <p:nvSpPr>
          <p:cNvPr id="3" name="Content Placeholder 2">
            <a:extLst>
              <a:ext uri="{FF2B5EF4-FFF2-40B4-BE49-F238E27FC236}">
                <a16:creationId xmlns:a16="http://schemas.microsoft.com/office/drawing/2014/main" id="{6C70F7CC-F5B3-27C0-D136-0A44A6B8E599}"/>
              </a:ext>
            </a:extLst>
          </p:cNvPr>
          <p:cNvSpPr>
            <a:spLocks noGrp="1"/>
          </p:cNvSpPr>
          <p:nvPr>
            <p:ph idx="1"/>
          </p:nvPr>
        </p:nvSpPr>
        <p:spPr>
          <a:xfrm>
            <a:off x="1484311" y="1866901"/>
            <a:ext cx="10018713" cy="4521200"/>
          </a:xfrm>
        </p:spPr>
        <p:txBody>
          <a:bodyPr/>
          <a:lstStyle/>
          <a:p>
            <a:r>
              <a:rPr lang="en-US" dirty="0"/>
              <a:t>Employed web crawling techniques using Selenium to gather flight data</a:t>
            </a:r>
          </a:p>
          <a:p>
            <a:r>
              <a:rPr lang="en-US" dirty="0"/>
              <a:t>Automated a system that simulates a person choosing their desired departure flight</a:t>
            </a:r>
          </a:p>
          <a:p>
            <a:r>
              <a:rPr lang="en-US" dirty="0"/>
              <a:t>Focuses on flights departing from Tel-Aviv Ben Gurion Airport and arriving in various popular destinations in Europe</a:t>
            </a:r>
          </a:p>
          <a:p>
            <a:r>
              <a:rPr lang="en-US" dirty="0"/>
              <a:t>Programmatically navigated through web pages, while interacting with elements and retrieving relevant flight details</a:t>
            </a:r>
          </a:p>
          <a:p>
            <a:r>
              <a:rPr lang="en-US" dirty="0"/>
              <a:t>The different features were chosen before choosing the cheapest flight</a:t>
            </a:r>
          </a:p>
        </p:txBody>
      </p:sp>
      <p:pic>
        <p:nvPicPr>
          <p:cNvPr id="20" name="Audio 19">
            <a:hlinkClick r:id="" action="ppaction://media"/>
            <a:extLst>
              <a:ext uri="{FF2B5EF4-FFF2-40B4-BE49-F238E27FC236}">
                <a16:creationId xmlns:a16="http://schemas.microsoft.com/office/drawing/2014/main" id="{1B8369EE-8216-5322-2646-974BE6B38BD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7072" t="37072" r="37072" b="37072"/>
          <a:stretch>
            <a:fillRect/>
          </a:stretch>
        </p:blipFill>
        <p:spPr>
          <a:xfrm>
            <a:off x="11952082" y="6618082"/>
            <a:ext cx="157621" cy="157621"/>
          </a:xfrm>
          <a:prstGeom prst="ellipse">
            <a:avLst/>
          </a:prstGeom>
        </p:spPr>
      </p:pic>
    </p:spTree>
    <p:extLst>
      <p:ext uri="{BB962C8B-B14F-4D97-AF65-F5344CB8AC3E}">
        <p14:creationId xmlns:p14="http://schemas.microsoft.com/office/powerpoint/2010/main" val="4004697256"/>
      </p:ext>
    </p:extLst>
  </p:cSld>
  <p:clrMapOvr>
    <a:masterClrMapping/>
  </p:clrMapOvr>
  <mc:AlternateContent xmlns:mc="http://schemas.openxmlformats.org/markup-compatibility/2006" xmlns:p14="http://schemas.microsoft.com/office/powerpoint/2010/main">
    <mc:Choice Requires="p14">
      <p:transition spd="slow" p14:dur="2000" advTm="36094"/>
    </mc:Choice>
    <mc:Fallback xmlns="">
      <p:transition spd="slow" advTm="36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52233-5669-40D9-06F0-C018BD001301}"/>
              </a:ext>
            </a:extLst>
          </p:cNvPr>
          <p:cNvSpPr>
            <a:spLocks noGrp="1"/>
          </p:cNvSpPr>
          <p:nvPr>
            <p:ph type="title"/>
          </p:nvPr>
        </p:nvSpPr>
        <p:spPr>
          <a:xfrm>
            <a:off x="1320409" y="256547"/>
            <a:ext cx="10018713" cy="737558"/>
          </a:xfrm>
        </p:spPr>
        <p:txBody>
          <a:bodyPr>
            <a:noAutofit/>
          </a:bodyPr>
          <a:lstStyle/>
          <a:p>
            <a:pPr algn="ctr"/>
            <a:r>
              <a:rPr lang="en-US" sz="4500" b="1" u="sng" dirty="0"/>
              <a:t>Attributes Collected</a:t>
            </a:r>
            <a:endParaRPr lang="en-IL" sz="4500" b="1" u="sng" dirty="0"/>
          </a:p>
        </p:txBody>
      </p:sp>
      <p:sp>
        <p:nvSpPr>
          <p:cNvPr id="5" name="Rectangle 4">
            <a:extLst>
              <a:ext uri="{FF2B5EF4-FFF2-40B4-BE49-F238E27FC236}">
                <a16:creationId xmlns:a16="http://schemas.microsoft.com/office/drawing/2014/main" id="{4D4E6D1C-E63F-4CE8-5E87-4F381EF94145}"/>
              </a:ext>
            </a:extLst>
          </p:cNvPr>
          <p:cNvSpPr/>
          <p:nvPr/>
        </p:nvSpPr>
        <p:spPr>
          <a:xfrm>
            <a:off x="1426862" y="1690688"/>
            <a:ext cx="1952625" cy="1166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Destination</a:t>
            </a:r>
            <a:endParaRPr lang="en-IL" sz="2000" b="1" dirty="0"/>
          </a:p>
        </p:txBody>
      </p:sp>
      <p:sp>
        <p:nvSpPr>
          <p:cNvPr id="6" name="Rectangle 5">
            <a:extLst>
              <a:ext uri="{FF2B5EF4-FFF2-40B4-BE49-F238E27FC236}">
                <a16:creationId xmlns:a16="http://schemas.microsoft.com/office/drawing/2014/main" id="{D7F1B39B-0764-061A-55BD-0B277B29F9E4}"/>
              </a:ext>
            </a:extLst>
          </p:cNvPr>
          <p:cNvSpPr/>
          <p:nvPr/>
        </p:nvSpPr>
        <p:spPr>
          <a:xfrm>
            <a:off x="4227212" y="1690688"/>
            <a:ext cx="1952625" cy="1166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Flight Duration</a:t>
            </a:r>
            <a:endParaRPr lang="en-IL" sz="2000" b="1" dirty="0"/>
          </a:p>
        </p:txBody>
      </p:sp>
      <p:sp>
        <p:nvSpPr>
          <p:cNvPr id="7" name="Rectangle 6">
            <a:extLst>
              <a:ext uri="{FF2B5EF4-FFF2-40B4-BE49-F238E27FC236}">
                <a16:creationId xmlns:a16="http://schemas.microsoft.com/office/drawing/2014/main" id="{489B6491-74A5-43DF-8C89-C7D2E8053859}"/>
              </a:ext>
            </a:extLst>
          </p:cNvPr>
          <p:cNvSpPr/>
          <p:nvPr/>
        </p:nvSpPr>
        <p:spPr>
          <a:xfrm>
            <a:off x="7003750" y="1690688"/>
            <a:ext cx="1952625" cy="1166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Departure Day of the Week</a:t>
            </a:r>
            <a:endParaRPr lang="en-IL" sz="2000" b="1" dirty="0"/>
          </a:p>
        </p:txBody>
      </p:sp>
      <p:sp>
        <p:nvSpPr>
          <p:cNvPr id="8" name="Rectangle 7">
            <a:extLst>
              <a:ext uri="{FF2B5EF4-FFF2-40B4-BE49-F238E27FC236}">
                <a16:creationId xmlns:a16="http://schemas.microsoft.com/office/drawing/2014/main" id="{763F00E7-7DE8-58F0-557E-34AE5CEA6AD2}"/>
              </a:ext>
            </a:extLst>
          </p:cNvPr>
          <p:cNvSpPr/>
          <p:nvPr/>
        </p:nvSpPr>
        <p:spPr>
          <a:xfrm>
            <a:off x="9804100" y="1690688"/>
            <a:ext cx="1952625" cy="1166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Departure Month</a:t>
            </a:r>
            <a:endParaRPr lang="en-IL" sz="2000" b="1" dirty="0"/>
          </a:p>
        </p:txBody>
      </p:sp>
      <p:sp>
        <p:nvSpPr>
          <p:cNvPr id="9" name="Rectangle 8">
            <a:extLst>
              <a:ext uri="{FF2B5EF4-FFF2-40B4-BE49-F238E27FC236}">
                <a16:creationId xmlns:a16="http://schemas.microsoft.com/office/drawing/2014/main" id="{6CA13306-079D-9055-841E-0DB557FBBEE8}"/>
              </a:ext>
            </a:extLst>
          </p:cNvPr>
          <p:cNvSpPr/>
          <p:nvPr/>
        </p:nvSpPr>
        <p:spPr>
          <a:xfrm>
            <a:off x="1450674" y="3429000"/>
            <a:ext cx="1952625" cy="1166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Season</a:t>
            </a:r>
            <a:endParaRPr lang="en-IL" sz="2000" b="1" dirty="0"/>
          </a:p>
        </p:txBody>
      </p:sp>
      <p:sp>
        <p:nvSpPr>
          <p:cNvPr id="10" name="Rectangle 9">
            <a:extLst>
              <a:ext uri="{FF2B5EF4-FFF2-40B4-BE49-F238E27FC236}">
                <a16:creationId xmlns:a16="http://schemas.microsoft.com/office/drawing/2014/main" id="{617F58DE-60D3-23D9-008F-244D6C5ABAF6}"/>
              </a:ext>
            </a:extLst>
          </p:cNvPr>
          <p:cNvSpPr/>
          <p:nvPr/>
        </p:nvSpPr>
        <p:spPr>
          <a:xfrm>
            <a:off x="4227212" y="3429000"/>
            <a:ext cx="1952625" cy="1166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Does the flight overlap a Jewish Holiday?</a:t>
            </a:r>
            <a:endParaRPr lang="en-IL" sz="2000" b="1" dirty="0"/>
          </a:p>
        </p:txBody>
      </p:sp>
      <p:sp>
        <p:nvSpPr>
          <p:cNvPr id="11" name="Rectangle 10">
            <a:extLst>
              <a:ext uri="{FF2B5EF4-FFF2-40B4-BE49-F238E27FC236}">
                <a16:creationId xmlns:a16="http://schemas.microsoft.com/office/drawing/2014/main" id="{03E29833-A396-F6DB-1AA4-6A4D893BC209}"/>
              </a:ext>
            </a:extLst>
          </p:cNvPr>
          <p:cNvSpPr/>
          <p:nvPr/>
        </p:nvSpPr>
        <p:spPr>
          <a:xfrm>
            <a:off x="7003750" y="3417095"/>
            <a:ext cx="1952625" cy="1166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Any travel option preferences?</a:t>
            </a:r>
            <a:endParaRPr lang="en-IL" sz="2000" b="1" dirty="0"/>
          </a:p>
        </p:txBody>
      </p:sp>
      <p:sp>
        <p:nvSpPr>
          <p:cNvPr id="12" name="Rectangle 11">
            <a:extLst>
              <a:ext uri="{FF2B5EF4-FFF2-40B4-BE49-F238E27FC236}">
                <a16:creationId xmlns:a16="http://schemas.microsoft.com/office/drawing/2014/main" id="{9E5CC672-F27B-540B-24D6-77A6624011DE}"/>
              </a:ext>
            </a:extLst>
          </p:cNvPr>
          <p:cNvSpPr/>
          <p:nvPr/>
        </p:nvSpPr>
        <p:spPr>
          <a:xfrm>
            <a:off x="9804100" y="3417095"/>
            <a:ext cx="1952625" cy="1166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Departure Time of Day</a:t>
            </a:r>
            <a:endParaRPr lang="en-IL" sz="2000" b="1" dirty="0"/>
          </a:p>
        </p:txBody>
      </p:sp>
      <p:sp>
        <p:nvSpPr>
          <p:cNvPr id="13" name="Rectangle 12">
            <a:extLst>
              <a:ext uri="{FF2B5EF4-FFF2-40B4-BE49-F238E27FC236}">
                <a16:creationId xmlns:a16="http://schemas.microsoft.com/office/drawing/2014/main" id="{D3A62292-DCA1-A805-8409-08417A579BED}"/>
              </a:ext>
            </a:extLst>
          </p:cNvPr>
          <p:cNvSpPr/>
          <p:nvPr/>
        </p:nvSpPr>
        <p:spPr>
          <a:xfrm>
            <a:off x="4227212" y="5133978"/>
            <a:ext cx="1952625" cy="1166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Number</a:t>
            </a:r>
            <a:r>
              <a:rPr lang="en-US" dirty="0"/>
              <a:t> </a:t>
            </a:r>
            <a:r>
              <a:rPr lang="en-US" sz="2000" b="1" dirty="0"/>
              <a:t>of</a:t>
            </a:r>
            <a:r>
              <a:rPr lang="en-US" dirty="0"/>
              <a:t> </a:t>
            </a:r>
            <a:r>
              <a:rPr lang="en-US" sz="2000" b="1" dirty="0"/>
              <a:t>connections</a:t>
            </a:r>
            <a:endParaRPr lang="en-IL" sz="2000" b="1" dirty="0"/>
          </a:p>
        </p:txBody>
      </p:sp>
      <p:sp>
        <p:nvSpPr>
          <p:cNvPr id="14" name="Rectangle 13">
            <a:extLst>
              <a:ext uri="{FF2B5EF4-FFF2-40B4-BE49-F238E27FC236}">
                <a16:creationId xmlns:a16="http://schemas.microsoft.com/office/drawing/2014/main" id="{3FCDA3F8-CDF9-DF80-3180-9C97E11927AC}"/>
              </a:ext>
            </a:extLst>
          </p:cNvPr>
          <p:cNvSpPr/>
          <p:nvPr/>
        </p:nvSpPr>
        <p:spPr>
          <a:xfrm>
            <a:off x="7003750" y="5133978"/>
            <a:ext cx="1952625" cy="1166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Specific</a:t>
            </a:r>
            <a:r>
              <a:rPr lang="en-US" dirty="0"/>
              <a:t> </a:t>
            </a:r>
            <a:r>
              <a:rPr lang="en-US" sz="2000" b="1" dirty="0"/>
              <a:t>Airline</a:t>
            </a:r>
            <a:endParaRPr lang="en-IL" sz="2000" b="1" dirty="0"/>
          </a:p>
        </p:txBody>
      </p:sp>
      <p:pic>
        <p:nvPicPr>
          <p:cNvPr id="24" name="Audio 23">
            <a:hlinkClick r:id="" action="ppaction://media"/>
            <a:extLst>
              <a:ext uri="{FF2B5EF4-FFF2-40B4-BE49-F238E27FC236}">
                <a16:creationId xmlns:a16="http://schemas.microsoft.com/office/drawing/2014/main" id="{AFF3DFFA-9614-23A0-486C-EBAC0E92238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30135266"/>
      </p:ext>
    </p:extLst>
  </p:cSld>
  <p:clrMapOvr>
    <a:masterClrMapping/>
  </p:clrMapOvr>
  <mc:AlternateContent xmlns:mc="http://schemas.openxmlformats.org/markup-compatibility/2006" xmlns:p14="http://schemas.microsoft.com/office/powerpoint/2010/main">
    <mc:Choice Requires="p14">
      <p:transition spd="slow" p14:dur="2000" advTm="19125"/>
    </mc:Choice>
    <mc:Fallback xmlns="">
      <p:transition spd="slow" advTm="19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A4A-B6F1-BB8F-3B27-91A99F20405F}"/>
              </a:ext>
            </a:extLst>
          </p:cNvPr>
          <p:cNvSpPr>
            <a:spLocks noGrp="1"/>
          </p:cNvSpPr>
          <p:nvPr>
            <p:ph type="title"/>
          </p:nvPr>
        </p:nvSpPr>
        <p:spPr>
          <a:xfrm>
            <a:off x="1484310" y="478766"/>
            <a:ext cx="10018713" cy="1752599"/>
          </a:xfrm>
        </p:spPr>
        <p:txBody>
          <a:bodyPr>
            <a:normAutofit/>
          </a:bodyPr>
          <a:lstStyle/>
          <a:p>
            <a:r>
              <a:rPr lang="en-US" sz="4500" b="1" u="sng" dirty="0"/>
              <a:t>Challenges in Crawling</a:t>
            </a:r>
            <a:endParaRPr lang="en-IL" sz="4500" b="1" u="sng" dirty="0"/>
          </a:p>
        </p:txBody>
      </p:sp>
      <p:sp>
        <p:nvSpPr>
          <p:cNvPr id="3" name="Content Placeholder 2">
            <a:extLst>
              <a:ext uri="{FF2B5EF4-FFF2-40B4-BE49-F238E27FC236}">
                <a16:creationId xmlns:a16="http://schemas.microsoft.com/office/drawing/2014/main" id="{5FF6FBE8-9C20-C859-3E68-90E0698AB145}"/>
              </a:ext>
            </a:extLst>
          </p:cNvPr>
          <p:cNvSpPr>
            <a:spLocks noGrp="1"/>
          </p:cNvSpPr>
          <p:nvPr>
            <p:ph idx="1"/>
          </p:nvPr>
        </p:nvSpPr>
        <p:spPr>
          <a:xfrm>
            <a:off x="1484310" y="2321943"/>
            <a:ext cx="10018713" cy="3124201"/>
          </a:xfrm>
        </p:spPr>
        <p:txBody>
          <a:bodyPr/>
          <a:lstStyle/>
          <a:p>
            <a:r>
              <a:rPr lang="en-US" dirty="0"/>
              <a:t>Security pop up need disabling as it was blocking elements on the site </a:t>
            </a:r>
          </a:p>
          <a:p>
            <a:r>
              <a:rPr lang="en-US" dirty="0"/>
              <a:t>Interacting with elements in a website that has more than one version causing the html to change </a:t>
            </a:r>
          </a:p>
          <a:p>
            <a:r>
              <a:rPr lang="en-US" dirty="0"/>
              <a:t>Finding each elements attributes that have the least likeliness of altering while the program extracts data</a:t>
            </a:r>
          </a:p>
          <a:p>
            <a:r>
              <a:rPr lang="en-US" dirty="0"/>
              <a:t>In case a flight search has no results or there was an error while running, the program restarts the search using a different set of attributes</a:t>
            </a:r>
            <a:endParaRPr lang="en-IL" dirty="0"/>
          </a:p>
        </p:txBody>
      </p:sp>
      <p:pic>
        <p:nvPicPr>
          <p:cNvPr id="17" name="Audio 16">
            <a:hlinkClick r:id="" action="ppaction://media"/>
            <a:extLst>
              <a:ext uri="{FF2B5EF4-FFF2-40B4-BE49-F238E27FC236}">
                <a16:creationId xmlns:a16="http://schemas.microsoft.com/office/drawing/2014/main" id="{0C05F85C-3E22-49AF-C3B9-F7E38392F96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28989337"/>
      </p:ext>
    </p:extLst>
  </p:cSld>
  <p:clrMapOvr>
    <a:masterClrMapping/>
  </p:clrMapOvr>
  <mc:AlternateContent xmlns:mc="http://schemas.openxmlformats.org/markup-compatibility/2006" xmlns:p14="http://schemas.microsoft.com/office/powerpoint/2010/main">
    <mc:Choice Requires="p14">
      <p:transition spd="slow" p14:dur="2000" advTm="21333"/>
    </mc:Choice>
    <mc:Fallback xmlns="">
      <p:transition spd="slow" advTm="21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1582</TotalTime>
  <Words>1009</Words>
  <Application>Microsoft Office PowerPoint</Application>
  <PresentationFormat>Widescreen</PresentationFormat>
  <Paragraphs>133</Paragraphs>
  <Slides>34</Slides>
  <Notes>0</Notes>
  <HiddenSlides>0</HiddenSlides>
  <MMClips>28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Corbel</vt:lpstr>
      <vt:lpstr>Parallax</vt:lpstr>
      <vt:lpstr>Cheapest Flight Tracking Project</vt:lpstr>
      <vt:lpstr>PowerPoint Presentation</vt:lpstr>
      <vt:lpstr>Introduction</vt:lpstr>
      <vt:lpstr>Project Objective</vt:lpstr>
      <vt:lpstr>Data Collection and Web Crawling Process</vt:lpstr>
      <vt:lpstr>PowerPoint Presentation</vt:lpstr>
      <vt:lpstr>Data Collection</vt:lpstr>
      <vt:lpstr>Attributes Collected</vt:lpstr>
      <vt:lpstr>Challenges in Crawling</vt:lpstr>
      <vt:lpstr>Two Different Web Versions and Security Pop-Up</vt:lpstr>
      <vt:lpstr>PowerPoint Presentation</vt:lpstr>
      <vt:lpstr>Data Cleaning</vt:lpstr>
      <vt:lpstr>Outliers</vt:lpstr>
      <vt:lpstr>PowerPoint Presentation</vt:lpstr>
      <vt:lpstr>The Cheapest Prices</vt:lpstr>
      <vt:lpstr>Visualizing the Amount of Flights Per Attribute</vt:lpstr>
      <vt:lpstr>Comparing Each Attribute to the Flight Price</vt:lpstr>
      <vt:lpstr>PowerPoint Presentation</vt:lpstr>
      <vt:lpstr>Background Info</vt:lpstr>
      <vt:lpstr>The Different Models</vt:lpstr>
      <vt:lpstr>PowerPoint Presentation</vt:lpstr>
      <vt:lpstr>Random Forest</vt:lpstr>
      <vt:lpstr>Multinomial Naïve Bayes</vt:lpstr>
      <vt:lpstr>Logistic Regression</vt:lpstr>
      <vt:lpstr>Neural Network</vt:lpstr>
      <vt:lpstr>KNN</vt:lpstr>
      <vt:lpstr>Model Prediction Conclusions: Random Forest</vt:lpstr>
      <vt:lpstr>Model Prediction Conclusions: Neural Network</vt:lpstr>
      <vt:lpstr>PowerPoint Presentation</vt:lpstr>
      <vt:lpstr>Updates Made</vt:lpstr>
      <vt:lpstr>Comparing Random Forest Results</vt:lpstr>
      <vt:lpstr>Comparing Neural Network Results</vt:lpstr>
      <vt:lpstr>PowerPoint Presentation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Cheapest Flight Tracking Project</dc:title>
  <dc:creator>Tair Schapira</dc:creator>
  <cp:lastModifiedBy>Tair Schapira</cp:lastModifiedBy>
  <cp:revision>4</cp:revision>
  <dcterms:created xsi:type="dcterms:W3CDTF">2023-06-15T10:16:48Z</dcterms:created>
  <dcterms:modified xsi:type="dcterms:W3CDTF">2023-06-16T14:11:21Z</dcterms:modified>
</cp:coreProperties>
</file>